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4" r:id="rId4"/>
  </p:sldMasterIdLst>
  <p:notesMasterIdLst>
    <p:notesMasterId r:id="rId86"/>
  </p:notesMasterIdLst>
  <p:handoutMasterIdLst>
    <p:handoutMasterId r:id="rId87"/>
  </p:handoutMasterIdLst>
  <p:sldIdLst>
    <p:sldId id="439" r:id="rId5"/>
    <p:sldId id="369" r:id="rId6"/>
    <p:sldId id="257" r:id="rId7"/>
    <p:sldId id="376" r:id="rId8"/>
    <p:sldId id="371" r:id="rId9"/>
    <p:sldId id="374" r:id="rId10"/>
    <p:sldId id="375" r:id="rId11"/>
    <p:sldId id="452" r:id="rId12"/>
    <p:sldId id="457" r:id="rId13"/>
    <p:sldId id="380" r:id="rId14"/>
    <p:sldId id="382" r:id="rId15"/>
    <p:sldId id="400" r:id="rId16"/>
    <p:sldId id="437" r:id="rId17"/>
    <p:sldId id="381" r:id="rId18"/>
    <p:sldId id="450" r:id="rId19"/>
    <p:sldId id="451" r:id="rId20"/>
    <p:sldId id="378" r:id="rId21"/>
    <p:sldId id="402" r:id="rId22"/>
    <p:sldId id="403" r:id="rId23"/>
    <p:sldId id="448" r:id="rId24"/>
    <p:sldId id="449" r:id="rId25"/>
    <p:sldId id="379" r:id="rId26"/>
    <p:sldId id="386" r:id="rId27"/>
    <p:sldId id="385" r:id="rId28"/>
    <p:sldId id="471" r:id="rId29"/>
    <p:sldId id="410" r:id="rId30"/>
    <p:sldId id="412" r:id="rId31"/>
    <p:sldId id="458" r:id="rId32"/>
    <p:sldId id="411" r:id="rId33"/>
    <p:sldId id="414" r:id="rId34"/>
    <p:sldId id="459" r:id="rId35"/>
    <p:sldId id="406" r:id="rId36"/>
    <p:sldId id="478" r:id="rId37"/>
    <p:sldId id="460" r:id="rId38"/>
    <p:sldId id="407" r:id="rId39"/>
    <p:sldId id="404" r:id="rId40"/>
    <p:sldId id="405" r:id="rId41"/>
    <p:sldId id="462" r:id="rId42"/>
    <p:sldId id="464" r:id="rId43"/>
    <p:sldId id="389" r:id="rId44"/>
    <p:sldId id="416" r:id="rId45"/>
    <p:sldId id="467" r:id="rId46"/>
    <p:sldId id="468" r:id="rId47"/>
    <p:sldId id="469" r:id="rId48"/>
    <p:sldId id="472" r:id="rId49"/>
    <p:sldId id="474" r:id="rId50"/>
    <p:sldId id="466" r:id="rId51"/>
    <p:sldId id="465" r:id="rId52"/>
    <p:sldId id="418" r:id="rId53"/>
    <p:sldId id="419" r:id="rId54"/>
    <p:sldId id="440" r:id="rId55"/>
    <p:sldId id="461" r:id="rId56"/>
    <p:sldId id="394" r:id="rId57"/>
    <p:sldId id="395" r:id="rId58"/>
    <p:sldId id="420" r:id="rId59"/>
    <p:sldId id="399" r:id="rId60"/>
    <p:sldId id="476" r:id="rId61"/>
    <p:sldId id="477" r:id="rId62"/>
    <p:sldId id="422" r:id="rId63"/>
    <p:sldId id="423" r:id="rId64"/>
    <p:sldId id="425" r:id="rId65"/>
    <p:sldId id="427" r:id="rId66"/>
    <p:sldId id="428" r:id="rId67"/>
    <p:sldId id="424" r:id="rId68"/>
    <p:sldId id="438" r:id="rId69"/>
    <p:sldId id="429" r:id="rId70"/>
    <p:sldId id="391" r:id="rId71"/>
    <p:sldId id="430" r:id="rId72"/>
    <p:sldId id="431" r:id="rId73"/>
    <p:sldId id="432" r:id="rId74"/>
    <p:sldId id="433" r:id="rId75"/>
    <p:sldId id="434" r:id="rId76"/>
    <p:sldId id="435" r:id="rId77"/>
    <p:sldId id="392" r:id="rId78"/>
    <p:sldId id="436" r:id="rId79"/>
    <p:sldId id="441" r:id="rId80"/>
    <p:sldId id="442" r:id="rId81"/>
    <p:sldId id="444" r:id="rId82"/>
    <p:sldId id="445" r:id="rId83"/>
    <p:sldId id="446" r:id="rId84"/>
    <p:sldId id="447" r:id="rId8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C000"/>
    <a:srgbClr val="318B71"/>
    <a:srgbClr val="FFFF00"/>
    <a:srgbClr val="1CADE4"/>
    <a:srgbClr val="212864"/>
    <a:srgbClr val="0B304C"/>
    <a:srgbClr val="000000"/>
    <a:srgbClr val="A4DEF4"/>
    <a:srgbClr val="77CE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0654A5-123E-4F49-A4D7-81C88F2DB519}" v="768" dt="2025-11-30T02:02:28.319"/>
  </p1510:revLst>
</p1510:revInfo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9" autoAdjust="0"/>
    <p:restoredTop sz="90022"/>
  </p:normalViewPr>
  <p:slideViewPr>
    <p:cSldViewPr snapToGrid="0">
      <p:cViewPr>
        <p:scale>
          <a:sx n="145" d="100"/>
          <a:sy n="145" d="100"/>
        </p:scale>
        <p:origin x="177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326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theme" Target="theme/theme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chana Palayangoda" userId="0ed47c7c-5072-4fd1-b2f4-86a1165072a6" providerId="ADAL" clId="{50012F73-E8C1-5560-BD21-F2BB413526A8}"/>
    <pc:docChg chg="undo redo custSel addSld delSld modSld sldOrd">
      <pc:chgData name="Lochana Palayangoda" userId="0ed47c7c-5072-4fd1-b2f4-86a1165072a6" providerId="ADAL" clId="{50012F73-E8C1-5560-BD21-F2BB413526A8}" dt="2025-11-30T02:04:07.210" v="2908" actId="729"/>
      <pc:docMkLst>
        <pc:docMk/>
      </pc:docMkLst>
      <pc:sldChg chg="modSp ord">
        <pc:chgData name="Lochana Palayangoda" userId="0ed47c7c-5072-4fd1-b2f4-86a1165072a6" providerId="ADAL" clId="{50012F73-E8C1-5560-BD21-F2BB413526A8}" dt="2025-11-28T02:01:26.603" v="2352" actId="20578"/>
        <pc:sldMkLst>
          <pc:docMk/>
          <pc:sldMk cId="3152503500" sldId="369"/>
        </pc:sldMkLst>
        <pc:graphicFrameChg chg="mod">
          <ac:chgData name="Lochana Palayangoda" userId="0ed47c7c-5072-4fd1-b2f4-86a1165072a6" providerId="ADAL" clId="{50012F73-E8C1-5560-BD21-F2BB413526A8}" dt="2025-11-27T02:46:35.956" v="913" actId="20577"/>
          <ac:graphicFrameMkLst>
            <pc:docMk/>
            <pc:sldMk cId="3152503500" sldId="369"/>
            <ac:graphicFrameMk id="6" creationId="{3517B975-69DF-E8AA-378F-8741E3467742}"/>
          </ac:graphicFrameMkLst>
        </pc:graphicFrameChg>
      </pc:sldChg>
      <pc:sldChg chg="modSp mod">
        <pc:chgData name="Lochana Palayangoda" userId="0ed47c7c-5072-4fd1-b2f4-86a1165072a6" providerId="ADAL" clId="{50012F73-E8C1-5560-BD21-F2BB413526A8}" dt="2025-11-27T21:59:13.170" v="1965" actId="20577"/>
        <pc:sldMkLst>
          <pc:docMk/>
          <pc:sldMk cId="1835608340" sldId="371"/>
        </pc:sldMkLst>
        <pc:spChg chg="mod">
          <ac:chgData name="Lochana Palayangoda" userId="0ed47c7c-5072-4fd1-b2f4-86a1165072a6" providerId="ADAL" clId="{50012F73-E8C1-5560-BD21-F2BB413526A8}" dt="2025-11-27T02:10:01.334" v="11" actId="207"/>
          <ac:spMkLst>
            <pc:docMk/>
            <pc:sldMk cId="1835608340" sldId="371"/>
            <ac:spMk id="4" creationId="{79E4B8E8-6CBA-A9E8-A167-CB8C87B8B856}"/>
          </ac:spMkLst>
        </pc:spChg>
        <pc:spChg chg="mod">
          <ac:chgData name="Lochana Palayangoda" userId="0ed47c7c-5072-4fd1-b2f4-86a1165072a6" providerId="ADAL" clId="{50012F73-E8C1-5560-BD21-F2BB413526A8}" dt="2025-11-27T02:10:38.019" v="35" actId="403"/>
          <ac:spMkLst>
            <pc:docMk/>
            <pc:sldMk cId="1835608340" sldId="371"/>
            <ac:spMk id="5" creationId="{75E7BCED-3868-538A-2244-B47FF1D881A4}"/>
          </ac:spMkLst>
        </pc:spChg>
        <pc:spChg chg="mod">
          <ac:chgData name="Lochana Palayangoda" userId="0ed47c7c-5072-4fd1-b2f4-86a1165072a6" providerId="ADAL" clId="{50012F73-E8C1-5560-BD21-F2BB413526A8}" dt="2025-11-27T02:10:41.858" v="38" actId="403"/>
          <ac:spMkLst>
            <pc:docMk/>
            <pc:sldMk cId="1835608340" sldId="371"/>
            <ac:spMk id="6" creationId="{76DCBB91-B3D2-783F-9AE8-29722CD6D6B6}"/>
          </ac:spMkLst>
        </pc:spChg>
        <pc:spChg chg="mod">
          <ac:chgData name="Lochana Palayangoda" userId="0ed47c7c-5072-4fd1-b2f4-86a1165072a6" providerId="ADAL" clId="{50012F73-E8C1-5560-BD21-F2BB413526A8}" dt="2025-11-27T02:10:24.378" v="31" actId="404"/>
          <ac:spMkLst>
            <pc:docMk/>
            <pc:sldMk cId="1835608340" sldId="371"/>
            <ac:spMk id="11" creationId="{59A19979-F720-A8CC-A5A2-0B8BB46A6C24}"/>
          </ac:spMkLst>
        </pc:spChg>
        <pc:spChg chg="mod">
          <ac:chgData name="Lochana Palayangoda" userId="0ed47c7c-5072-4fd1-b2f4-86a1165072a6" providerId="ADAL" clId="{50012F73-E8C1-5560-BD21-F2BB413526A8}" dt="2025-11-27T21:59:13.170" v="1965" actId="20577"/>
          <ac:spMkLst>
            <pc:docMk/>
            <pc:sldMk cId="1835608340" sldId="371"/>
            <ac:spMk id="12" creationId="{1C3A1320-1E0C-3B27-FD50-4259DB42191B}"/>
          </ac:spMkLst>
        </pc:spChg>
      </pc:sldChg>
      <pc:sldChg chg="addSp delSp modSp mod modAnim">
        <pc:chgData name="Lochana Palayangoda" userId="0ed47c7c-5072-4fd1-b2f4-86a1165072a6" providerId="ADAL" clId="{50012F73-E8C1-5560-BD21-F2BB413526A8}" dt="2025-11-27T02:16:55.248" v="100" actId="113"/>
        <pc:sldMkLst>
          <pc:docMk/>
          <pc:sldMk cId="3995913637" sldId="374"/>
        </pc:sldMkLst>
        <pc:spChg chg="add mod">
          <ac:chgData name="Lochana Palayangoda" userId="0ed47c7c-5072-4fd1-b2f4-86a1165072a6" providerId="ADAL" clId="{50012F73-E8C1-5560-BD21-F2BB413526A8}" dt="2025-11-27T02:16:55.248" v="100" actId="113"/>
          <ac:spMkLst>
            <pc:docMk/>
            <pc:sldMk cId="3995913637" sldId="374"/>
            <ac:spMk id="2" creationId="{6103F203-DFBF-09C0-31E4-CC0A3C634116}"/>
          </ac:spMkLst>
        </pc:spChg>
      </pc:sldChg>
      <pc:sldChg chg="modSp mod">
        <pc:chgData name="Lochana Palayangoda" userId="0ed47c7c-5072-4fd1-b2f4-86a1165072a6" providerId="ADAL" clId="{50012F73-E8C1-5560-BD21-F2BB413526A8}" dt="2025-11-27T02:16:32.896" v="91" actId="20577"/>
        <pc:sldMkLst>
          <pc:docMk/>
          <pc:sldMk cId="1472485167" sldId="375"/>
        </pc:sldMkLst>
        <pc:spChg chg="mod">
          <ac:chgData name="Lochana Palayangoda" userId="0ed47c7c-5072-4fd1-b2f4-86a1165072a6" providerId="ADAL" clId="{50012F73-E8C1-5560-BD21-F2BB413526A8}" dt="2025-11-27T02:16:32.896" v="91" actId="20577"/>
          <ac:spMkLst>
            <pc:docMk/>
            <pc:sldMk cId="1472485167" sldId="375"/>
            <ac:spMk id="13" creationId="{8BDD6724-3C7F-C021-2AE6-D6855F2A1145}"/>
          </ac:spMkLst>
        </pc:spChg>
      </pc:sldChg>
      <pc:sldChg chg="addSp delSp modSp mod modAnim">
        <pc:chgData name="Lochana Palayangoda" userId="0ed47c7c-5072-4fd1-b2f4-86a1165072a6" providerId="ADAL" clId="{50012F73-E8C1-5560-BD21-F2BB413526A8}" dt="2025-11-27T18:27:55.114" v="1786"/>
        <pc:sldMkLst>
          <pc:docMk/>
          <pc:sldMk cId="1024544609" sldId="376"/>
        </pc:sldMkLst>
        <pc:spChg chg="add mod">
          <ac:chgData name="Lochana Palayangoda" userId="0ed47c7c-5072-4fd1-b2f4-86a1165072a6" providerId="ADAL" clId="{50012F73-E8C1-5560-BD21-F2BB413526A8}" dt="2025-11-27T18:27:40.317" v="1784" actId="1076"/>
          <ac:spMkLst>
            <pc:docMk/>
            <pc:sldMk cId="1024544609" sldId="376"/>
            <ac:spMk id="5" creationId="{AB3FDF3D-52C1-3023-53A7-82FA6FF28BEC}"/>
          </ac:spMkLst>
        </pc:spChg>
        <pc:spChg chg="add mod">
          <ac:chgData name="Lochana Palayangoda" userId="0ed47c7c-5072-4fd1-b2f4-86a1165072a6" providerId="ADAL" clId="{50012F73-E8C1-5560-BD21-F2BB413526A8}" dt="2025-11-27T18:25:06.777" v="1765" actId="403"/>
          <ac:spMkLst>
            <pc:docMk/>
            <pc:sldMk cId="1024544609" sldId="376"/>
            <ac:spMk id="6" creationId="{7873F63C-B446-D5B2-5874-BB9DBE4AF240}"/>
          </ac:spMkLst>
        </pc:spChg>
        <pc:spChg chg="add mod">
          <ac:chgData name="Lochana Palayangoda" userId="0ed47c7c-5072-4fd1-b2f4-86a1165072a6" providerId="ADAL" clId="{50012F73-E8C1-5560-BD21-F2BB413526A8}" dt="2025-11-27T18:27:15.139" v="1780" actId="1076"/>
          <ac:spMkLst>
            <pc:docMk/>
            <pc:sldMk cId="1024544609" sldId="376"/>
            <ac:spMk id="10" creationId="{587EFF1C-24D3-3B8F-1F9E-79B2D9C13EF8}"/>
          </ac:spMkLst>
        </pc:spChg>
        <pc:spChg chg="add">
          <ac:chgData name="Lochana Palayangoda" userId="0ed47c7c-5072-4fd1-b2f4-86a1165072a6" providerId="ADAL" clId="{50012F73-E8C1-5560-BD21-F2BB413526A8}" dt="2025-11-27T18:27:35.404" v="1781" actId="11529"/>
          <ac:spMkLst>
            <pc:docMk/>
            <pc:sldMk cId="1024544609" sldId="376"/>
            <ac:spMk id="11" creationId="{DB493FBB-DDC1-B1EB-634D-2E28EE64E009}"/>
          </ac:spMkLst>
        </pc:spChg>
        <pc:spChg chg="add mod">
          <ac:chgData name="Lochana Palayangoda" userId="0ed47c7c-5072-4fd1-b2f4-86a1165072a6" providerId="ADAL" clId="{50012F73-E8C1-5560-BD21-F2BB413526A8}" dt="2025-11-27T18:27:38.643" v="1783" actId="1076"/>
          <ac:spMkLst>
            <pc:docMk/>
            <pc:sldMk cId="1024544609" sldId="376"/>
            <ac:spMk id="12" creationId="{387E29D7-0AF5-95B1-090B-C977CCCD4BD3}"/>
          </ac:spMkLst>
        </pc:spChg>
        <pc:grpChg chg="add">
          <ac:chgData name="Lochana Palayangoda" userId="0ed47c7c-5072-4fd1-b2f4-86a1165072a6" providerId="ADAL" clId="{50012F73-E8C1-5560-BD21-F2BB413526A8}" dt="2025-11-27T18:27:50.079" v="1785" actId="164"/>
          <ac:grpSpMkLst>
            <pc:docMk/>
            <pc:sldMk cId="1024544609" sldId="376"/>
            <ac:grpSpMk id="13" creationId="{ED12D44D-69F5-4176-319B-C40DF9960542}"/>
          </ac:grpSpMkLst>
        </pc:grpChg>
        <pc:picChg chg="add mod">
          <ac:chgData name="Lochana Palayangoda" userId="0ed47c7c-5072-4fd1-b2f4-86a1165072a6" providerId="ADAL" clId="{50012F73-E8C1-5560-BD21-F2BB413526A8}" dt="2025-11-27T18:27:11.947" v="1779" actId="207"/>
          <ac:picMkLst>
            <pc:docMk/>
            <pc:sldMk cId="1024544609" sldId="376"/>
            <ac:picMk id="8" creationId="{3570A4A8-59E5-3DBC-7B59-750200413CB8}"/>
          </ac:picMkLst>
        </pc:picChg>
      </pc:sldChg>
      <pc:sldChg chg="modSp mod">
        <pc:chgData name="Lochana Palayangoda" userId="0ed47c7c-5072-4fd1-b2f4-86a1165072a6" providerId="ADAL" clId="{50012F73-E8C1-5560-BD21-F2BB413526A8}" dt="2025-11-27T02:33:17.892" v="461" actId="14100"/>
        <pc:sldMkLst>
          <pc:docMk/>
          <pc:sldMk cId="4069905939" sldId="378"/>
        </pc:sldMkLst>
        <pc:spChg chg="mod">
          <ac:chgData name="Lochana Palayangoda" userId="0ed47c7c-5072-4fd1-b2f4-86a1165072a6" providerId="ADAL" clId="{50012F73-E8C1-5560-BD21-F2BB413526A8}" dt="2025-11-27T02:27:29.741" v="450" actId="1076"/>
          <ac:spMkLst>
            <pc:docMk/>
            <pc:sldMk cId="4069905939" sldId="378"/>
            <ac:spMk id="2" creationId="{9495A813-E44D-311B-9196-1B62461C589A}"/>
          </ac:spMkLst>
        </pc:spChg>
        <pc:spChg chg="mod">
          <ac:chgData name="Lochana Palayangoda" userId="0ed47c7c-5072-4fd1-b2f4-86a1165072a6" providerId="ADAL" clId="{50012F73-E8C1-5560-BD21-F2BB413526A8}" dt="2025-11-27T02:33:17.892" v="461" actId="14100"/>
          <ac:spMkLst>
            <pc:docMk/>
            <pc:sldMk cId="4069905939" sldId="378"/>
            <ac:spMk id="4" creationId="{DF300E24-437F-01DA-A912-766D0988B24B}"/>
          </ac:spMkLst>
        </pc:spChg>
      </pc:sldChg>
      <pc:sldChg chg="addSp modSp add mod">
        <pc:chgData name="Lochana Palayangoda" userId="0ed47c7c-5072-4fd1-b2f4-86a1165072a6" providerId="ADAL" clId="{50012F73-E8C1-5560-BD21-F2BB413526A8}" dt="2025-11-27T02:49:29.243" v="985" actId="1076"/>
        <pc:sldMkLst>
          <pc:docMk/>
          <pc:sldMk cId="1296534694" sldId="379"/>
        </pc:sldMkLst>
        <pc:spChg chg="add mod">
          <ac:chgData name="Lochana Palayangoda" userId="0ed47c7c-5072-4fd1-b2f4-86a1165072a6" providerId="ADAL" clId="{50012F73-E8C1-5560-BD21-F2BB413526A8}" dt="2025-11-27T02:49:29.243" v="985" actId="1076"/>
          <ac:spMkLst>
            <pc:docMk/>
            <pc:sldMk cId="1296534694" sldId="379"/>
            <ac:spMk id="2" creationId="{A3AE24BD-AF01-82C6-C935-851EE1886BFB}"/>
          </ac:spMkLst>
        </pc:spChg>
        <pc:spChg chg="mod">
          <ac:chgData name="Lochana Palayangoda" userId="0ed47c7c-5072-4fd1-b2f4-86a1165072a6" providerId="ADAL" clId="{50012F73-E8C1-5560-BD21-F2BB413526A8}" dt="2025-11-27T02:49:09.669" v="964" actId="20577"/>
          <ac:spMkLst>
            <pc:docMk/>
            <pc:sldMk cId="1296534694" sldId="379"/>
            <ac:spMk id="3" creationId="{C7D66CF3-8252-B29B-58E0-585C53B47E66}"/>
          </ac:spMkLst>
        </pc:spChg>
      </pc:sldChg>
      <pc:sldChg chg="addSp modSp mod">
        <pc:chgData name="Lochana Palayangoda" userId="0ed47c7c-5072-4fd1-b2f4-86a1165072a6" providerId="ADAL" clId="{50012F73-E8C1-5560-BD21-F2BB413526A8}" dt="2025-11-27T02:49:41.229" v="996" actId="20577"/>
        <pc:sldMkLst>
          <pc:docMk/>
          <pc:sldMk cId="1492390334" sldId="380"/>
        </pc:sldMkLst>
        <pc:spChg chg="add mod">
          <ac:chgData name="Lochana Palayangoda" userId="0ed47c7c-5072-4fd1-b2f4-86a1165072a6" providerId="ADAL" clId="{50012F73-E8C1-5560-BD21-F2BB413526A8}" dt="2025-11-27T02:49:41.229" v="996" actId="20577"/>
          <ac:spMkLst>
            <pc:docMk/>
            <pc:sldMk cId="1492390334" sldId="380"/>
            <ac:spMk id="2" creationId="{D828CB62-A565-D817-7E89-BD6C24D3A225}"/>
          </ac:spMkLst>
        </pc:spChg>
      </pc:sldChg>
      <pc:sldChg chg="addSp delSp modSp add mod delAnim">
        <pc:chgData name="Lochana Palayangoda" userId="0ed47c7c-5072-4fd1-b2f4-86a1165072a6" providerId="ADAL" clId="{50012F73-E8C1-5560-BD21-F2BB413526A8}" dt="2025-11-28T20:03:09.735" v="2452" actId="2711"/>
        <pc:sldMkLst>
          <pc:docMk/>
          <pc:sldMk cId="4035959803" sldId="385"/>
        </pc:sldMkLst>
        <pc:spChg chg="add mod">
          <ac:chgData name="Lochana Palayangoda" userId="0ed47c7c-5072-4fd1-b2f4-86a1165072a6" providerId="ADAL" clId="{50012F73-E8C1-5560-BD21-F2BB413526A8}" dt="2025-11-28T20:03:06.109" v="2451" actId="2711"/>
          <ac:spMkLst>
            <pc:docMk/>
            <pc:sldMk cId="4035959803" sldId="385"/>
            <ac:spMk id="12" creationId="{3B450E9B-10C1-7FA7-D7FE-258A9CD28762}"/>
          </ac:spMkLst>
        </pc:spChg>
        <pc:spChg chg="add mod">
          <ac:chgData name="Lochana Palayangoda" userId="0ed47c7c-5072-4fd1-b2f4-86a1165072a6" providerId="ADAL" clId="{50012F73-E8C1-5560-BD21-F2BB413526A8}" dt="2025-11-28T20:03:09.735" v="2452" actId="2711"/>
          <ac:spMkLst>
            <pc:docMk/>
            <pc:sldMk cId="4035959803" sldId="385"/>
            <ac:spMk id="13" creationId="{CD708F5A-E3D3-4040-E1E0-84A67B7C842E}"/>
          </ac:spMkLst>
        </pc:spChg>
        <pc:picChg chg="add mod">
          <ac:chgData name="Lochana Palayangoda" userId="0ed47c7c-5072-4fd1-b2f4-86a1165072a6" providerId="ADAL" clId="{50012F73-E8C1-5560-BD21-F2BB413526A8}" dt="2025-11-28T20:01:34.662" v="2388" actId="1076"/>
          <ac:picMkLst>
            <pc:docMk/>
            <pc:sldMk cId="4035959803" sldId="385"/>
            <ac:picMk id="4" creationId="{AA380BB0-B2DF-0A38-301D-F9435D789F9D}"/>
          </ac:picMkLst>
        </pc:picChg>
        <pc:picChg chg="add mod">
          <ac:chgData name="Lochana Palayangoda" userId="0ed47c7c-5072-4fd1-b2f4-86a1165072a6" providerId="ADAL" clId="{50012F73-E8C1-5560-BD21-F2BB413526A8}" dt="2025-11-28T20:02:20.689" v="2395" actId="1076"/>
          <ac:picMkLst>
            <pc:docMk/>
            <pc:sldMk cId="4035959803" sldId="385"/>
            <ac:picMk id="8" creationId="{CF52EDC7-5844-34C7-1614-5383C457A4A4}"/>
          </ac:picMkLst>
        </pc:picChg>
        <pc:picChg chg="add mod">
          <ac:chgData name="Lochana Palayangoda" userId="0ed47c7c-5072-4fd1-b2f4-86a1165072a6" providerId="ADAL" clId="{50012F73-E8C1-5560-BD21-F2BB413526A8}" dt="2025-11-28T20:01:55.361" v="2393" actId="14100"/>
          <ac:picMkLst>
            <pc:docMk/>
            <pc:sldMk cId="4035959803" sldId="385"/>
            <ac:picMk id="11" creationId="{F008B83F-CFBC-3EE7-8CA1-D5036FC8F571}"/>
          </ac:picMkLst>
        </pc:picChg>
        <pc:cxnChg chg="mod">
          <ac:chgData name="Lochana Palayangoda" userId="0ed47c7c-5072-4fd1-b2f4-86a1165072a6" providerId="ADAL" clId="{50012F73-E8C1-5560-BD21-F2BB413526A8}" dt="2025-11-28T20:01:29.211" v="2387" actId="1076"/>
          <ac:cxnSpMkLst>
            <pc:docMk/>
            <pc:sldMk cId="4035959803" sldId="385"/>
            <ac:cxnSpMk id="6" creationId="{DED6623C-8275-1A01-C736-4EA95FF9600B}"/>
          </ac:cxnSpMkLst>
        </pc:cxnChg>
      </pc:sldChg>
      <pc:sldChg chg="modSp add mod">
        <pc:chgData name="Lochana Palayangoda" userId="0ed47c7c-5072-4fd1-b2f4-86a1165072a6" providerId="ADAL" clId="{50012F73-E8C1-5560-BD21-F2BB413526A8}" dt="2025-11-28T19:51:06.537" v="2358" actId="20577"/>
        <pc:sldMkLst>
          <pc:docMk/>
          <pc:sldMk cId="4060771075" sldId="386"/>
        </pc:sldMkLst>
        <pc:spChg chg="mod">
          <ac:chgData name="Lochana Palayangoda" userId="0ed47c7c-5072-4fd1-b2f4-86a1165072a6" providerId="ADAL" clId="{50012F73-E8C1-5560-BD21-F2BB413526A8}" dt="2025-11-28T19:51:06.537" v="2358" actId="20577"/>
          <ac:spMkLst>
            <pc:docMk/>
            <pc:sldMk cId="4060771075" sldId="386"/>
            <ac:spMk id="9" creationId="{F83BF1F7-C10C-9B11-7752-B20FF10A95BE}"/>
          </ac:spMkLst>
        </pc:spChg>
      </pc:sldChg>
      <pc:sldChg chg="addSp delSp modSp mod">
        <pc:chgData name="Lochana Palayangoda" userId="0ed47c7c-5072-4fd1-b2f4-86a1165072a6" providerId="ADAL" clId="{50012F73-E8C1-5560-BD21-F2BB413526A8}" dt="2025-11-28T20:09:40.167" v="2561" actId="1076"/>
        <pc:sldMkLst>
          <pc:docMk/>
          <pc:sldMk cId="1831019533" sldId="389"/>
        </pc:sldMkLst>
        <pc:picChg chg="add mod">
          <ac:chgData name="Lochana Palayangoda" userId="0ed47c7c-5072-4fd1-b2f4-86a1165072a6" providerId="ADAL" clId="{50012F73-E8C1-5560-BD21-F2BB413526A8}" dt="2025-11-28T20:09:40.167" v="2561" actId="1076"/>
          <ac:picMkLst>
            <pc:docMk/>
            <pc:sldMk cId="1831019533" sldId="389"/>
            <ac:picMk id="4" creationId="{BF3A12F9-E96A-B541-6D76-9B39643712D0}"/>
          </ac:picMkLst>
        </pc:picChg>
      </pc:sldChg>
      <pc:sldChg chg="addSp delSp modSp mod delAnim">
        <pc:chgData name="Lochana Palayangoda" userId="0ed47c7c-5072-4fd1-b2f4-86a1165072a6" providerId="ADAL" clId="{50012F73-E8C1-5560-BD21-F2BB413526A8}" dt="2025-11-30T02:02:01.168" v="2906" actId="20577"/>
        <pc:sldMkLst>
          <pc:docMk/>
          <pc:sldMk cId="3281745505" sldId="399"/>
        </pc:sldMkLst>
        <pc:spChg chg="mod">
          <ac:chgData name="Lochana Palayangoda" userId="0ed47c7c-5072-4fd1-b2f4-86a1165072a6" providerId="ADAL" clId="{50012F73-E8C1-5560-BD21-F2BB413526A8}" dt="2025-11-28T02:00:44.746" v="2347" actId="14100"/>
          <ac:spMkLst>
            <pc:docMk/>
            <pc:sldMk cId="3281745505" sldId="399"/>
            <ac:spMk id="2" creationId="{FFD390BF-E716-FFCD-CAF9-7E2B6AC5C3FF}"/>
          </ac:spMkLst>
        </pc:spChg>
        <pc:graphicFrameChg chg="add mod modGraphic">
          <ac:chgData name="Lochana Palayangoda" userId="0ed47c7c-5072-4fd1-b2f4-86a1165072a6" providerId="ADAL" clId="{50012F73-E8C1-5560-BD21-F2BB413526A8}" dt="2025-11-30T02:02:01.168" v="2906" actId="20577"/>
          <ac:graphicFrameMkLst>
            <pc:docMk/>
            <pc:sldMk cId="3281745505" sldId="399"/>
            <ac:graphicFrameMk id="3" creationId="{F73768AB-CBDF-71DF-98C6-E13C338F0F14}"/>
          </ac:graphicFrameMkLst>
        </pc:graphicFrameChg>
      </pc:sldChg>
      <pc:sldChg chg="modSp mod modShow">
        <pc:chgData name="Lochana Palayangoda" userId="0ed47c7c-5072-4fd1-b2f4-86a1165072a6" providerId="ADAL" clId="{50012F73-E8C1-5560-BD21-F2BB413526A8}" dt="2025-11-27T02:59:40.059" v="1196" actId="729"/>
        <pc:sldMkLst>
          <pc:docMk/>
          <pc:sldMk cId="2178392373" sldId="405"/>
        </pc:sldMkLst>
        <pc:graphicFrameChg chg="modGraphic">
          <ac:chgData name="Lochana Palayangoda" userId="0ed47c7c-5072-4fd1-b2f4-86a1165072a6" providerId="ADAL" clId="{50012F73-E8C1-5560-BD21-F2BB413526A8}" dt="2025-11-27T02:53:15.432" v="1099" actId="20577"/>
          <ac:graphicFrameMkLst>
            <pc:docMk/>
            <pc:sldMk cId="2178392373" sldId="405"/>
            <ac:graphicFrameMk id="3" creationId="{38F9409B-F19A-0C80-61AD-061DE63B17CB}"/>
          </ac:graphicFrameMkLst>
        </pc:graphicFrameChg>
      </pc:sldChg>
      <pc:sldChg chg="addSp delSp modSp add mod">
        <pc:chgData name="Lochana Palayangoda" userId="0ed47c7c-5072-4fd1-b2f4-86a1165072a6" providerId="ADAL" clId="{50012F73-E8C1-5560-BD21-F2BB413526A8}" dt="2025-11-28T22:27:37.343" v="2604" actId="20577"/>
        <pc:sldMkLst>
          <pc:docMk/>
          <pc:sldMk cId="4214924487" sldId="410"/>
        </pc:sldMkLst>
        <pc:spChg chg="mod">
          <ac:chgData name="Lochana Palayangoda" userId="0ed47c7c-5072-4fd1-b2f4-86a1165072a6" providerId="ADAL" clId="{50012F73-E8C1-5560-BD21-F2BB413526A8}" dt="2025-11-28T22:27:37.343" v="2604" actId="20577"/>
          <ac:spMkLst>
            <pc:docMk/>
            <pc:sldMk cId="4214924487" sldId="410"/>
            <ac:spMk id="5" creationId="{5ABBE025-8B32-4712-D953-3C375C61AD33}"/>
          </ac:spMkLst>
        </pc:spChg>
        <pc:picChg chg="add mod">
          <ac:chgData name="Lochana Palayangoda" userId="0ed47c7c-5072-4fd1-b2f4-86a1165072a6" providerId="ADAL" clId="{50012F73-E8C1-5560-BD21-F2BB413526A8}" dt="2025-11-28T20:04:26.299" v="2464" actId="1076"/>
          <ac:picMkLst>
            <pc:docMk/>
            <pc:sldMk cId="4214924487" sldId="410"/>
            <ac:picMk id="4" creationId="{E85FF93F-4AE1-728D-B1AA-96323F653E82}"/>
          </ac:picMkLst>
        </pc:picChg>
      </pc:sldChg>
      <pc:sldChg chg="addSp delSp modSp add mod delAnim">
        <pc:chgData name="Lochana Palayangoda" userId="0ed47c7c-5072-4fd1-b2f4-86a1165072a6" providerId="ADAL" clId="{50012F73-E8C1-5560-BD21-F2BB413526A8}" dt="2025-11-28T22:34:08.541" v="2788" actId="20577"/>
        <pc:sldMkLst>
          <pc:docMk/>
          <pc:sldMk cId="1954011385" sldId="411"/>
        </pc:sldMkLst>
        <pc:spChg chg="mod">
          <ac:chgData name="Lochana Palayangoda" userId="0ed47c7c-5072-4fd1-b2f4-86a1165072a6" providerId="ADAL" clId="{50012F73-E8C1-5560-BD21-F2BB413526A8}" dt="2025-11-28T22:34:08.541" v="2788" actId="20577"/>
          <ac:spMkLst>
            <pc:docMk/>
            <pc:sldMk cId="1954011385" sldId="411"/>
            <ac:spMk id="3" creationId="{ECE0BD71-D34C-E1FC-1C91-F04503F1B358}"/>
          </ac:spMkLst>
        </pc:spChg>
        <pc:spChg chg="mod">
          <ac:chgData name="Lochana Palayangoda" userId="0ed47c7c-5072-4fd1-b2f4-86a1165072a6" providerId="ADAL" clId="{50012F73-E8C1-5560-BD21-F2BB413526A8}" dt="2025-11-28T20:05:14.901" v="2476" actId="1076"/>
          <ac:spMkLst>
            <pc:docMk/>
            <pc:sldMk cId="1954011385" sldId="411"/>
            <ac:spMk id="8" creationId="{63ECE4E0-26BC-2F23-8009-73959FD6626C}"/>
          </ac:spMkLst>
        </pc:spChg>
        <pc:spChg chg="mod">
          <ac:chgData name="Lochana Palayangoda" userId="0ed47c7c-5072-4fd1-b2f4-86a1165072a6" providerId="ADAL" clId="{50012F73-E8C1-5560-BD21-F2BB413526A8}" dt="2025-11-28T22:28:25.873" v="2621" actId="20577"/>
          <ac:spMkLst>
            <pc:docMk/>
            <pc:sldMk cId="1954011385" sldId="411"/>
            <ac:spMk id="12" creationId="{19329F72-8D16-8FFA-9BF5-4CE33BCD0DC6}"/>
          </ac:spMkLst>
        </pc:spChg>
        <pc:spChg chg="mod">
          <ac:chgData name="Lochana Palayangoda" userId="0ed47c7c-5072-4fd1-b2f4-86a1165072a6" providerId="ADAL" clId="{50012F73-E8C1-5560-BD21-F2BB413526A8}" dt="2025-11-28T22:28:28.852" v="2623" actId="20577"/>
          <ac:spMkLst>
            <pc:docMk/>
            <pc:sldMk cId="1954011385" sldId="411"/>
            <ac:spMk id="13" creationId="{986C8102-FCDE-87DA-4F99-DF6FDF09394E}"/>
          </ac:spMkLst>
        </pc:spChg>
        <pc:spChg chg="mod">
          <ac:chgData name="Lochana Palayangoda" userId="0ed47c7c-5072-4fd1-b2f4-86a1165072a6" providerId="ADAL" clId="{50012F73-E8C1-5560-BD21-F2BB413526A8}" dt="2025-11-28T22:28:31.131" v="2625" actId="20577"/>
          <ac:spMkLst>
            <pc:docMk/>
            <pc:sldMk cId="1954011385" sldId="411"/>
            <ac:spMk id="15" creationId="{7BAB222C-8885-70D4-6C2D-8BFE1495A0FA}"/>
          </ac:spMkLst>
        </pc:spChg>
        <pc:picChg chg="add mod">
          <ac:chgData name="Lochana Palayangoda" userId="0ed47c7c-5072-4fd1-b2f4-86a1165072a6" providerId="ADAL" clId="{50012F73-E8C1-5560-BD21-F2BB413526A8}" dt="2025-11-28T20:05:09.120" v="2473" actId="1076"/>
          <ac:picMkLst>
            <pc:docMk/>
            <pc:sldMk cId="1954011385" sldId="411"/>
            <ac:picMk id="6" creationId="{67251286-DD9D-37F4-EB69-267CD963F90F}"/>
          </ac:picMkLst>
        </pc:picChg>
      </pc:sldChg>
      <pc:sldChg chg="addSp modSp add mod">
        <pc:chgData name="Lochana Palayangoda" userId="0ed47c7c-5072-4fd1-b2f4-86a1165072a6" providerId="ADAL" clId="{50012F73-E8C1-5560-BD21-F2BB413526A8}" dt="2025-11-28T22:32:38.062" v="2782" actId="20577"/>
        <pc:sldMkLst>
          <pc:docMk/>
          <pc:sldMk cId="3230715631" sldId="412"/>
        </pc:sldMkLst>
        <pc:spChg chg="add mod">
          <ac:chgData name="Lochana Palayangoda" userId="0ed47c7c-5072-4fd1-b2f4-86a1165072a6" providerId="ADAL" clId="{50012F73-E8C1-5560-BD21-F2BB413526A8}" dt="2025-11-28T22:32:38.062" v="2782" actId="20577"/>
          <ac:spMkLst>
            <pc:docMk/>
            <pc:sldMk cId="3230715631" sldId="412"/>
            <ac:spMk id="2" creationId="{D972D179-6388-32DF-8FB1-52CC2830C4A3}"/>
          </ac:spMkLst>
        </pc:spChg>
        <pc:spChg chg="mod">
          <ac:chgData name="Lochana Palayangoda" userId="0ed47c7c-5072-4fd1-b2f4-86a1165072a6" providerId="ADAL" clId="{50012F73-E8C1-5560-BD21-F2BB413526A8}" dt="2025-11-28T22:32:02.851" v="2766" actId="20577"/>
          <ac:spMkLst>
            <pc:docMk/>
            <pc:sldMk cId="3230715631" sldId="412"/>
            <ac:spMk id="5" creationId="{B2C070C0-5B6B-828E-2E83-3D1E882633E7}"/>
          </ac:spMkLst>
        </pc:spChg>
      </pc:sldChg>
      <pc:sldChg chg="addSp delSp modSp add mod delAnim">
        <pc:chgData name="Lochana Palayangoda" userId="0ed47c7c-5072-4fd1-b2f4-86a1165072a6" providerId="ADAL" clId="{50012F73-E8C1-5560-BD21-F2BB413526A8}" dt="2025-11-28T22:28:47.817" v="2629"/>
        <pc:sldMkLst>
          <pc:docMk/>
          <pc:sldMk cId="4046127228" sldId="414"/>
        </pc:sldMkLst>
        <pc:spChg chg="mod">
          <ac:chgData name="Lochana Palayangoda" userId="0ed47c7c-5072-4fd1-b2f4-86a1165072a6" providerId="ADAL" clId="{50012F73-E8C1-5560-BD21-F2BB413526A8}" dt="2025-11-28T19:59:29.477" v="2368" actId="20577"/>
          <ac:spMkLst>
            <pc:docMk/>
            <pc:sldMk cId="4046127228" sldId="414"/>
            <ac:spMk id="2" creationId="{335CF9E8-98DB-8851-BE5C-3981C69E793E}"/>
          </ac:spMkLst>
        </pc:spChg>
        <pc:spChg chg="mod">
          <ac:chgData name="Lochana Palayangoda" userId="0ed47c7c-5072-4fd1-b2f4-86a1165072a6" providerId="ADAL" clId="{50012F73-E8C1-5560-BD21-F2BB413526A8}" dt="2025-11-28T20:06:33.022" v="2504" actId="1036"/>
          <ac:spMkLst>
            <pc:docMk/>
            <pc:sldMk cId="4046127228" sldId="414"/>
            <ac:spMk id="5" creationId="{39374BDF-A17E-0B24-2FDF-32A59FF7B511}"/>
          </ac:spMkLst>
        </pc:spChg>
        <pc:spChg chg="mod">
          <ac:chgData name="Lochana Palayangoda" userId="0ed47c7c-5072-4fd1-b2f4-86a1165072a6" providerId="ADAL" clId="{50012F73-E8C1-5560-BD21-F2BB413526A8}" dt="2025-11-28T20:08:57.926" v="2557" actId="20577"/>
          <ac:spMkLst>
            <pc:docMk/>
            <pc:sldMk cId="4046127228" sldId="414"/>
            <ac:spMk id="9" creationId="{BA2506A5-956F-DE5E-E6C6-912B649D8A4A}"/>
          </ac:spMkLst>
        </pc:spChg>
        <pc:spChg chg="mod">
          <ac:chgData name="Lochana Palayangoda" userId="0ed47c7c-5072-4fd1-b2f4-86a1165072a6" providerId="ADAL" clId="{50012F73-E8C1-5560-BD21-F2BB413526A8}" dt="2025-11-28T22:28:40.227" v="2627" actId="20577"/>
          <ac:spMkLst>
            <pc:docMk/>
            <pc:sldMk cId="4046127228" sldId="414"/>
            <ac:spMk id="12" creationId="{19329F72-8D16-8FFA-9BF5-4CE33BCD0DC6}"/>
          </ac:spMkLst>
        </pc:spChg>
        <pc:spChg chg="mod">
          <ac:chgData name="Lochana Palayangoda" userId="0ed47c7c-5072-4fd1-b2f4-86a1165072a6" providerId="ADAL" clId="{50012F73-E8C1-5560-BD21-F2BB413526A8}" dt="2025-11-28T22:28:44.225" v="2628"/>
          <ac:spMkLst>
            <pc:docMk/>
            <pc:sldMk cId="4046127228" sldId="414"/>
            <ac:spMk id="13" creationId="{986C8102-FCDE-87DA-4F99-DF6FDF09394E}"/>
          </ac:spMkLst>
        </pc:spChg>
        <pc:spChg chg="mod">
          <ac:chgData name="Lochana Palayangoda" userId="0ed47c7c-5072-4fd1-b2f4-86a1165072a6" providerId="ADAL" clId="{50012F73-E8C1-5560-BD21-F2BB413526A8}" dt="2025-11-28T22:28:47.817" v="2629"/>
          <ac:spMkLst>
            <pc:docMk/>
            <pc:sldMk cId="4046127228" sldId="414"/>
            <ac:spMk id="15" creationId="{7BAB222C-8885-70D4-6C2D-8BFE1495A0FA}"/>
          </ac:spMkLst>
        </pc:spChg>
        <pc:picChg chg="add mod">
          <ac:chgData name="Lochana Palayangoda" userId="0ed47c7c-5072-4fd1-b2f4-86a1165072a6" providerId="ADAL" clId="{50012F73-E8C1-5560-BD21-F2BB413526A8}" dt="2025-11-28T20:06:21.725" v="2496"/>
          <ac:picMkLst>
            <pc:docMk/>
            <pc:sldMk cId="4046127228" sldId="414"/>
            <ac:picMk id="6" creationId="{C4CEBDA0-EEEB-66F2-6E66-6B25774180D0}"/>
          </ac:picMkLst>
        </pc:picChg>
      </pc:sldChg>
      <pc:sldChg chg="mod modShow">
        <pc:chgData name="Lochana Palayangoda" userId="0ed47c7c-5072-4fd1-b2f4-86a1165072a6" providerId="ADAL" clId="{50012F73-E8C1-5560-BD21-F2BB413526A8}" dt="2025-11-27T03:00:44.444" v="1227" actId="729"/>
        <pc:sldMkLst>
          <pc:docMk/>
          <pc:sldMk cId="221240958" sldId="416"/>
        </pc:sldMkLst>
      </pc:sldChg>
      <pc:sldChg chg="modSp mod">
        <pc:chgData name="Lochana Palayangoda" userId="0ed47c7c-5072-4fd1-b2f4-86a1165072a6" providerId="ADAL" clId="{50012F73-E8C1-5560-BD21-F2BB413526A8}" dt="2025-11-28T22:36:47.257" v="2809" actId="1076"/>
        <pc:sldMkLst>
          <pc:docMk/>
          <pc:sldMk cId="1401275735" sldId="418"/>
        </pc:sldMkLst>
        <pc:spChg chg="mod">
          <ac:chgData name="Lochana Palayangoda" userId="0ed47c7c-5072-4fd1-b2f4-86a1165072a6" providerId="ADAL" clId="{50012F73-E8C1-5560-BD21-F2BB413526A8}" dt="2025-11-27T03:36:27.137" v="1592" actId="113"/>
          <ac:spMkLst>
            <pc:docMk/>
            <pc:sldMk cId="1401275735" sldId="418"/>
            <ac:spMk id="2" creationId="{F50B9144-0C69-F175-AB29-DAEFAC5A403D}"/>
          </ac:spMkLst>
        </pc:spChg>
        <pc:spChg chg="mod">
          <ac:chgData name="Lochana Palayangoda" userId="0ed47c7c-5072-4fd1-b2f4-86a1165072a6" providerId="ADAL" clId="{50012F73-E8C1-5560-BD21-F2BB413526A8}" dt="2025-11-27T03:01:24.748" v="1229" actId="207"/>
          <ac:spMkLst>
            <pc:docMk/>
            <pc:sldMk cId="1401275735" sldId="418"/>
            <ac:spMk id="3" creationId="{BD439ECA-0930-212A-B6D3-21AC1A7C356D}"/>
          </ac:spMkLst>
        </pc:spChg>
        <pc:spChg chg="mod">
          <ac:chgData name="Lochana Palayangoda" userId="0ed47c7c-5072-4fd1-b2f4-86a1165072a6" providerId="ADAL" clId="{50012F73-E8C1-5560-BD21-F2BB413526A8}" dt="2025-11-27T03:01:30.752" v="1231" actId="2711"/>
          <ac:spMkLst>
            <pc:docMk/>
            <pc:sldMk cId="1401275735" sldId="418"/>
            <ac:spMk id="4" creationId="{7A7AB4B2-D985-78CE-EA66-8ACF2B73DEDD}"/>
          </ac:spMkLst>
        </pc:spChg>
        <pc:spChg chg="mod">
          <ac:chgData name="Lochana Palayangoda" userId="0ed47c7c-5072-4fd1-b2f4-86a1165072a6" providerId="ADAL" clId="{50012F73-E8C1-5560-BD21-F2BB413526A8}" dt="2025-11-28T22:36:47.257" v="2809" actId="1076"/>
          <ac:spMkLst>
            <pc:docMk/>
            <pc:sldMk cId="1401275735" sldId="418"/>
            <ac:spMk id="10" creationId="{7332DBFC-8DCC-A163-93BB-9EFB7936842C}"/>
          </ac:spMkLst>
        </pc:spChg>
      </pc:sldChg>
      <pc:sldChg chg="modSp mod">
        <pc:chgData name="Lochana Palayangoda" userId="0ed47c7c-5072-4fd1-b2f4-86a1165072a6" providerId="ADAL" clId="{50012F73-E8C1-5560-BD21-F2BB413526A8}" dt="2025-11-27T21:57:49.579" v="1964" actId="113"/>
        <pc:sldMkLst>
          <pc:docMk/>
          <pc:sldMk cId="2069908484" sldId="419"/>
        </pc:sldMkLst>
        <pc:spChg chg="mod">
          <ac:chgData name="Lochana Palayangoda" userId="0ed47c7c-5072-4fd1-b2f4-86a1165072a6" providerId="ADAL" clId="{50012F73-E8C1-5560-BD21-F2BB413526A8}" dt="2025-11-27T21:57:49.579" v="1964" actId="113"/>
          <ac:spMkLst>
            <pc:docMk/>
            <pc:sldMk cId="2069908484" sldId="419"/>
            <ac:spMk id="2" creationId="{F50B9144-0C69-F175-AB29-DAEFAC5A403D}"/>
          </ac:spMkLst>
        </pc:spChg>
        <pc:spChg chg="mod">
          <ac:chgData name="Lochana Palayangoda" userId="0ed47c7c-5072-4fd1-b2f4-86a1165072a6" providerId="ADAL" clId="{50012F73-E8C1-5560-BD21-F2BB413526A8}" dt="2025-11-27T03:01:54.982" v="1232" actId="207"/>
          <ac:spMkLst>
            <pc:docMk/>
            <pc:sldMk cId="2069908484" sldId="419"/>
            <ac:spMk id="12" creationId="{874D0287-B245-CDC8-78A0-706CB87AC478}"/>
          </ac:spMkLst>
        </pc:spChg>
      </pc:sldChg>
      <pc:sldChg chg="modSp mod">
        <pc:chgData name="Lochana Palayangoda" userId="0ed47c7c-5072-4fd1-b2f4-86a1165072a6" providerId="ADAL" clId="{50012F73-E8C1-5560-BD21-F2BB413526A8}" dt="2025-11-28T01:56:54.517" v="2142" actId="20577"/>
        <pc:sldMkLst>
          <pc:docMk/>
          <pc:sldMk cId="4219962167" sldId="422"/>
        </pc:sldMkLst>
        <pc:spChg chg="mod">
          <ac:chgData name="Lochana Palayangoda" userId="0ed47c7c-5072-4fd1-b2f4-86a1165072a6" providerId="ADAL" clId="{50012F73-E8C1-5560-BD21-F2BB413526A8}" dt="2025-11-28T01:56:54.517" v="2142" actId="20577"/>
          <ac:spMkLst>
            <pc:docMk/>
            <pc:sldMk cId="4219962167" sldId="422"/>
            <ac:spMk id="2" creationId="{FFD390BF-E716-FFCD-CAF9-7E2B6AC5C3FF}"/>
          </ac:spMkLst>
        </pc:spChg>
      </pc:sldChg>
      <pc:sldChg chg="modSp mod">
        <pc:chgData name="Lochana Palayangoda" userId="0ed47c7c-5072-4fd1-b2f4-86a1165072a6" providerId="ADAL" clId="{50012F73-E8C1-5560-BD21-F2BB413526A8}" dt="2025-11-28T01:56:50.646" v="2140" actId="20577"/>
        <pc:sldMkLst>
          <pc:docMk/>
          <pc:sldMk cId="1489867868" sldId="423"/>
        </pc:sldMkLst>
        <pc:spChg chg="mod">
          <ac:chgData name="Lochana Palayangoda" userId="0ed47c7c-5072-4fd1-b2f4-86a1165072a6" providerId="ADAL" clId="{50012F73-E8C1-5560-BD21-F2BB413526A8}" dt="2025-11-28T01:56:49.502" v="2138" actId="20577"/>
          <ac:spMkLst>
            <pc:docMk/>
            <pc:sldMk cId="1489867868" sldId="423"/>
            <ac:spMk id="2" creationId="{FFD390BF-E716-FFCD-CAF9-7E2B6AC5C3FF}"/>
          </ac:spMkLst>
        </pc:spChg>
        <pc:spChg chg="mod">
          <ac:chgData name="Lochana Palayangoda" userId="0ed47c7c-5072-4fd1-b2f4-86a1165072a6" providerId="ADAL" clId="{50012F73-E8C1-5560-BD21-F2BB413526A8}" dt="2025-11-28T01:56:50.646" v="2140" actId="20577"/>
          <ac:spMkLst>
            <pc:docMk/>
            <pc:sldMk cId="1489867868" sldId="423"/>
            <ac:spMk id="4" creationId="{6FDF00C1-7A31-D15C-2709-F5D2E2B759C1}"/>
          </ac:spMkLst>
        </pc:spChg>
      </pc:sldChg>
      <pc:sldChg chg="modSp mod">
        <pc:chgData name="Lochana Palayangoda" userId="0ed47c7c-5072-4fd1-b2f4-86a1165072a6" providerId="ADAL" clId="{50012F73-E8C1-5560-BD21-F2BB413526A8}" dt="2025-11-28T01:57:13.909" v="2148" actId="20577"/>
        <pc:sldMkLst>
          <pc:docMk/>
          <pc:sldMk cId="3979545455" sldId="425"/>
        </pc:sldMkLst>
        <pc:spChg chg="mod">
          <ac:chgData name="Lochana Palayangoda" userId="0ed47c7c-5072-4fd1-b2f4-86a1165072a6" providerId="ADAL" clId="{50012F73-E8C1-5560-BD21-F2BB413526A8}" dt="2025-11-28T01:57:13.909" v="2148" actId="20577"/>
          <ac:spMkLst>
            <pc:docMk/>
            <pc:sldMk cId="3979545455" sldId="425"/>
            <ac:spMk id="2" creationId="{FFD390BF-E716-FFCD-CAF9-7E2B6AC5C3FF}"/>
          </ac:spMkLst>
        </pc:spChg>
      </pc:sldChg>
      <pc:sldChg chg="modSp mod">
        <pc:chgData name="Lochana Palayangoda" userId="0ed47c7c-5072-4fd1-b2f4-86a1165072a6" providerId="ADAL" clId="{50012F73-E8C1-5560-BD21-F2BB413526A8}" dt="2025-11-28T02:00:54.958" v="2348" actId="21"/>
        <pc:sldMkLst>
          <pc:docMk/>
          <pc:sldMk cId="2983740591" sldId="427"/>
        </pc:sldMkLst>
        <pc:spChg chg="mod">
          <ac:chgData name="Lochana Palayangoda" userId="0ed47c7c-5072-4fd1-b2f4-86a1165072a6" providerId="ADAL" clId="{50012F73-E8C1-5560-BD21-F2BB413526A8}" dt="2025-11-28T02:00:54.958" v="2348" actId="21"/>
          <ac:spMkLst>
            <pc:docMk/>
            <pc:sldMk cId="2983740591" sldId="427"/>
            <ac:spMk id="2" creationId="{FFD390BF-E716-FFCD-CAF9-7E2B6AC5C3FF}"/>
          </ac:spMkLst>
        </pc:spChg>
      </pc:sldChg>
      <pc:sldChg chg="modSp">
        <pc:chgData name="Lochana Palayangoda" userId="0ed47c7c-5072-4fd1-b2f4-86a1165072a6" providerId="ADAL" clId="{50012F73-E8C1-5560-BD21-F2BB413526A8}" dt="2025-11-30T02:02:28.319" v="2907" actId="20577"/>
        <pc:sldMkLst>
          <pc:docMk/>
          <pc:sldMk cId="3370387645" sldId="428"/>
        </pc:sldMkLst>
        <pc:spChg chg="mod">
          <ac:chgData name="Lochana Palayangoda" userId="0ed47c7c-5072-4fd1-b2f4-86a1165072a6" providerId="ADAL" clId="{50012F73-E8C1-5560-BD21-F2BB413526A8}" dt="2025-11-28T02:00:57.577" v="2349"/>
          <ac:spMkLst>
            <pc:docMk/>
            <pc:sldMk cId="3370387645" sldId="428"/>
            <ac:spMk id="2" creationId="{FFD390BF-E716-FFCD-CAF9-7E2B6AC5C3FF}"/>
          </ac:spMkLst>
        </pc:spChg>
        <pc:spChg chg="mod">
          <ac:chgData name="Lochana Palayangoda" userId="0ed47c7c-5072-4fd1-b2f4-86a1165072a6" providerId="ADAL" clId="{50012F73-E8C1-5560-BD21-F2BB413526A8}" dt="2025-11-30T02:02:28.319" v="2907" actId="20577"/>
          <ac:spMkLst>
            <pc:docMk/>
            <pc:sldMk cId="3370387645" sldId="428"/>
            <ac:spMk id="9" creationId="{C371750F-4175-41D1-E284-4FEA323BBDE7}"/>
          </ac:spMkLst>
        </pc:spChg>
      </pc:sldChg>
      <pc:sldChg chg="modSp mod">
        <pc:chgData name="Lochana Palayangoda" userId="0ed47c7c-5072-4fd1-b2f4-86a1165072a6" providerId="ADAL" clId="{50012F73-E8C1-5560-BD21-F2BB413526A8}" dt="2025-11-28T02:01:08.087" v="2351" actId="20577"/>
        <pc:sldMkLst>
          <pc:docMk/>
          <pc:sldMk cId="3120299088" sldId="438"/>
        </pc:sldMkLst>
        <pc:spChg chg="mod">
          <ac:chgData name="Lochana Palayangoda" userId="0ed47c7c-5072-4fd1-b2f4-86a1165072a6" providerId="ADAL" clId="{50012F73-E8C1-5560-BD21-F2BB413526A8}" dt="2025-11-28T02:01:08.087" v="2351" actId="20577"/>
          <ac:spMkLst>
            <pc:docMk/>
            <pc:sldMk cId="3120299088" sldId="438"/>
            <ac:spMk id="5" creationId="{32432CD8-E0CA-457A-9871-3333E6084F6D}"/>
          </ac:spMkLst>
        </pc:spChg>
      </pc:sldChg>
      <pc:sldChg chg="modSp mod">
        <pc:chgData name="Lochana Palayangoda" userId="0ed47c7c-5072-4fd1-b2f4-86a1165072a6" providerId="ADAL" clId="{50012F73-E8C1-5560-BD21-F2BB413526A8}" dt="2025-11-28T01:50:42.515" v="1969" actId="20577"/>
        <pc:sldMkLst>
          <pc:docMk/>
          <pc:sldMk cId="2292437872" sldId="439"/>
        </pc:sldMkLst>
        <pc:spChg chg="mod">
          <ac:chgData name="Lochana Palayangoda" userId="0ed47c7c-5072-4fd1-b2f4-86a1165072a6" providerId="ADAL" clId="{50012F73-E8C1-5560-BD21-F2BB413526A8}" dt="2025-11-28T01:50:42.515" v="1969" actId="20577"/>
          <ac:spMkLst>
            <pc:docMk/>
            <pc:sldMk cId="2292437872" sldId="439"/>
            <ac:spMk id="5" creationId="{32432CD8-E0CA-457A-9871-3333E6084F6D}"/>
          </ac:spMkLst>
        </pc:spChg>
      </pc:sldChg>
      <pc:sldChg chg="modSp mod">
        <pc:chgData name="Lochana Palayangoda" userId="0ed47c7c-5072-4fd1-b2f4-86a1165072a6" providerId="ADAL" clId="{50012F73-E8C1-5560-BD21-F2BB413526A8}" dt="2025-11-27T03:36:35.407" v="1593" actId="113"/>
        <pc:sldMkLst>
          <pc:docMk/>
          <pc:sldMk cId="3838029196" sldId="440"/>
        </pc:sldMkLst>
        <pc:spChg chg="mod">
          <ac:chgData name="Lochana Palayangoda" userId="0ed47c7c-5072-4fd1-b2f4-86a1165072a6" providerId="ADAL" clId="{50012F73-E8C1-5560-BD21-F2BB413526A8}" dt="2025-11-27T03:36:35.407" v="1593" actId="113"/>
          <ac:spMkLst>
            <pc:docMk/>
            <pc:sldMk cId="3838029196" sldId="440"/>
            <ac:spMk id="2" creationId="{F50B9144-0C69-F175-AB29-DAEFAC5A403D}"/>
          </ac:spMkLst>
        </pc:spChg>
      </pc:sldChg>
      <pc:sldChg chg="mod modShow">
        <pc:chgData name="Lochana Palayangoda" userId="0ed47c7c-5072-4fd1-b2f4-86a1165072a6" providerId="ADAL" clId="{50012F73-E8C1-5560-BD21-F2BB413526A8}" dt="2025-11-30T02:04:07.210" v="2908" actId="729"/>
        <pc:sldMkLst>
          <pc:docMk/>
          <pc:sldMk cId="2367210308" sldId="444"/>
        </pc:sldMkLst>
      </pc:sldChg>
      <pc:sldChg chg="mod modShow">
        <pc:chgData name="Lochana Palayangoda" userId="0ed47c7c-5072-4fd1-b2f4-86a1165072a6" providerId="ADAL" clId="{50012F73-E8C1-5560-BD21-F2BB413526A8}" dt="2025-11-28T19:50:35.616" v="2355" actId="729"/>
        <pc:sldMkLst>
          <pc:docMk/>
          <pc:sldMk cId="2224183788" sldId="448"/>
        </pc:sldMkLst>
      </pc:sldChg>
      <pc:sldChg chg="mod ord modShow">
        <pc:chgData name="Lochana Palayangoda" userId="0ed47c7c-5072-4fd1-b2f4-86a1165072a6" providerId="ADAL" clId="{50012F73-E8C1-5560-BD21-F2BB413526A8}" dt="2025-11-28T19:50:35.616" v="2355" actId="729"/>
        <pc:sldMkLst>
          <pc:docMk/>
          <pc:sldMk cId="469728122" sldId="449"/>
        </pc:sldMkLst>
      </pc:sldChg>
      <pc:sldChg chg="modSp mod">
        <pc:chgData name="Lochana Palayangoda" userId="0ed47c7c-5072-4fd1-b2f4-86a1165072a6" providerId="ADAL" clId="{50012F73-E8C1-5560-BD21-F2BB413526A8}" dt="2025-11-27T02:22:23.603" v="102" actId="1076"/>
        <pc:sldMkLst>
          <pc:docMk/>
          <pc:sldMk cId="93394936" sldId="450"/>
        </pc:sldMkLst>
        <pc:spChg chg="mod">
          <ac:chgData name="Lochana Palayangoda" userId="0ed47c7c-5072-4fd1-b2f4-86a1165072a6" providerId="ADAL" clId="{50012F73-E8C1-5560-BD21-F2BB413526A8}" dt="2025-11-27T02:22:23.603" v="102" actId="1076"/>
          <ac:spMkLst>
            <pc:docMk/>
            <pc:sldMk cId="93394936" sldId="450"/>
            <ac:spMk id="4" creationId="{13ED8859-7436-AF4E-8F46-F498D2D5F75E}"/>
          </ac:spMkLst>
        </pc:spChg>
      </pc:sldChg>
      <pc:sldChg chg="modSp add mod ord">
        <pc:chgData name="Lochana Palayangoda" userId="0ed47c7c-5072-4fd1-b2f4-86a1165072a6" providerId="ADAL" clId="{50012F73-E8C1-5560-BD21-F2BB413526A8}" dt="2025-11-27T02:33:28.441" v="462" actId="20578"/>
        <pc:sldMkLst>
          <pc:docMk/>
          <pc:sldMk cId="3337919639" sldId="451"/>
        </pc:sldMkLst>
        <pc:spChg chg="mod">
          <ac:chgData name="Lochana Palayangoda" userId="0ed47c7c-5072-4fd1-b2f4-86a1165072a6" providerId="ADAL" clId="{50012F73-E8C1-5560-BD21-F2BB413526A8}" dt="2025-11-27T02:33:09.895" v="459" actId="1076"/>
          <ac:spMkLst>
            <pc:docMk/>
            <pc:sldMk cId="3337919639" sldId="451"/>
            <ac:spMk id="4" creationId="{08AAD548-0B92-A57E-4A2F-52365330A4AF}"/>
          </ac:spMkLst>
        </pc:spChg>
      </pc:sldChg>
      <pc:sldChg chg="addSp delSp modSp add mod">
        <pc:chgData name="Lochana Palayangoda" userId="0ed47c7c-5072-4fd1-b2f4-86a1165072a6" providerId="ADAL" clId="{50012F73-E8C1-5560-BD21-F2BB413526A8}" dt="2025-11-27T02:52:01.695" v="1030" actId="20577"/>
        <pc:sldMkLst>
          <pc:docMk/>
          <pc:sldMk cId="2503865909" sldId="452"/>
        </pc:sldMkLst>
        <pc:spChg chg="add mod">
          <ac:chgData name="Lochana Palayangoda" userId="0ed47c7c-5072-4fd1-b2f4-86a1165072a6" providerId="ADAL" clId="{50012F73-E8C1-5560-BD21-F2BB413526A8}" dt="2025-11-27T02:51:56.093" v="1022" actId="20577"/>
          <ac:spMkLst>
            <pc:docMk/>
            <pc:sldMk cId="2503865909" sldId="452"/>
            <ac:spMk id="2" creationId="{EEF01542-3CE9-F270-7BD6-66F58A4E1B24}"/>
          </ac:spMkLst>
        </pc:spChg>
        <pc:spChg chg="mod">
          <ac:chgData name="Lochana Palayangoda" userId="0ed47c7c-5072-4fd1-b2f4-86a1165072a6" providerId="ADAL" clId="{50012F73-E8C1-5560-BD21-F2BB413526A8}" dt="2025-11-27T02:41:33.397" v="593" actId="1076"/>
          <ac:spMkLst>
            <pc:docMk/>
            <pc:sldMk cId="2503865909" sldId="452"/>
            <ac:spMk id="3" creationId="{982495DA-B515-B57C-4BF5-FE2C6FA03E20}"/>
          </ac:spMkLst>
        </pc:spChg>
        <pc:spChg chg="add mod">
          <ac:chgData name="Lochana Palayangoda" userId="0ed47c7c-5072-4fd1-b2f4-86a1165072a6" providerId="ADAL" clId="{50012F73-E8C1-5560-BD21-F2BB413526A8}" dt="2025-11-27T02:51:58.648" v="1025" actId="20577"/>
          <ac:spMkLst>
            <pc:docMk/>
            <pc:sldMk cId="2503865909" sldId="452"/>
            <ac:spMk id="6" creationId="{8611D4CC-6F57-659C-DD2C-30D4470D63C9}"/>
          </ac:spMkLst>
        </pc:spChg>
        <pc:spChg chg="add mod">
          <ac:chgData name="Lochana Palayangoda" userId="0ed47c7c-5072-4fd1-b2f4-86a1165072a6" providerId="ADAL" clId="{50012F73-E8C1-5560-BD21-F2BB413526A8}" dt="2025-11-27T02:52:01.695" v="1030" actId="20577"/>
          <ac:spMkLst>
            <pc:docMk/>
            <pc:sldMk cId="2503865909" sldId="452"/>
            <ac:spMk id="7" creationId="{E1755292-9B58-17E6-162A-35EB9CE5F6BB}"/>
          </ac:spMkLst>
        </pc:spChg>
      </pc:sldChg>
      <pc:sldChg chg="modSp add mod">
        <pc:chgData name="Lochana Palayangoda" userId="0ed47c7c-5072-4fd1-b2f4-86a1165072a6" providerId="ADAL" clId="{50012F73-E8C1-5560-BD21-F2BB413526A8}" dt="2025-11-27T02:51:47.802" v="1015" actId="20577"/>
        <pc:sldMkLst>
          <pc:docMk/>
          <pc:sldMk cId="1444236673" sldId="457"/>
        </pc:sldMkLst>
        <pc:spChg chg="mod">
          <ac:chgData name="Lochana Palayangoda" userId="0ed47c7c-5072-4fd1-b2f4-86a1165072a6" providerId="ADAL" clId="{50012F73-E8C1-5560-BD21-F2BB413526A8}" dt="2025-11-27T02:51:47.802" v="1015" actId="20577"/>
          <ac:spMkLst>
            <pc:docMk/>
            <pc:sldMk cId="1444236673" sldId="457"/>
            <ac:spMk id="3" creationId="{9D66986F-8CE8-6D41-4808-BE2416336E1B}"/>
          </ac:spMkLst>
        </pc:spChg>
      </pc:sldChg>
      <pc:sldChg chg="modSp add mod modShow">
        <pc:chgData name="Lochana Palayangoda" userId="0ed47c7c-5072-4fd1-b2f4-86a1165072a6" providerId="ADAL" clId="{50012F73-E8C1-5560-BD21-F2BB413526A8}" dt="2025-11-28T22:33:57.807" v="2784" actId="20577"/>
        <pc:sldMkLst>
          <pc:docMk/>
          <pc:sldMk cId="3563839841" sldId="458"/>
        </pc:sldMkLst>
        <pc:spChg chg="mod">
          <ac:chgData name="Lochana Palayangoda" userId="0ed47c7c-5072-4fd1-b2f4-86a1165072a6" providerId="ADAL" clId="{50012F73-E8C1-5560-BD21-F2BB413526A8}" dt="2025-11-28T22:33:57.807" v="2784" actId="20577"/>
          <ac:spMkLst>
            <pc:docMk/>
            <pc:sldMk cId="3563839841" sldId="458"/>
            <ac:spMk id="5" creationId="{B137B325-2C0A-5FC8-2EAD-F77C508051F7}"/>
          </ac:spMkLst>
        </pc:spChg>
      </pc:sldChg>
      <pc:sldChg chg="modSp add mod">
        <pc:chgData name="Lochana Palayangoda" userId="0ed47c7c-5072-4fd1-b2f4-86a1165072a6" providerId="ADAL" clId="{50012F73-E8C1-5560-BD21-F2BB413526A8}" dt="2025-11-27T03:06:01.964" v="1286" actId="1076"/>
        <pc:sldMkLst>
          <pc:docMk/>
          <pc:sldMk cId="2366585905" sldId="459"/>
        </pc:sldMkLst>
        <pc:spChg chg="mod">
          <ac:chgData name="Lochana Palayangoda" userId="0ed47c7c-5072-4fd1-b2f4-86a1165072a6" providerId="ADAL" clId="{50012F73-E8C1-5560-BD21-F2BB413526A8}" dt="2025-11-27T03:06:01.964" v="1286" actId="1076"/>
          <ac:spMkLst>
            <pc:docMk/>
            <pc:sldMk cId="2366585905" sldId="459"/>
            <ac:spMk id="3" creationId="{BF34190C-63EA-2A83-29A9-1E670871B289}"/>
          </ac:spMkLst>
        </pc:spChg>
      </pc:sldChg>
      <pc:sldChg chg="modSp add mod ord">
        <pc:chgData name="Lochana Palayangoda" userId="0ed47c7c-5072-4fd1-b2f4-86a1165072a6" providerId="ADAL" clId="{50012F73-E8C1-5560-BD21-F2BB413526A8}" dt="2025-11-27T03:06:22.832" v="1288" actId="20578"/>
        <pc:sldMkLst>
          <pc:docMk/>
          <pc:sldMk cId="1929861017" sldId="460"/>
        </pc:sldMkLst>
        <pc:spChg chg="mod">
          <ac:chgData name="Lochana Palayangoda" userId="0ed47c7c-5072-4fd1-b2f4-86a1165072a6" providerId="ADAL" clId="{50012F73-E8C1-5560-BD21-F2BB413526A8}" dt="2025-11-27T03:02:55.354" v="1233" actId="1076"/>
          <ac:spMkLst>
            <pc:docMk/>
            <pc:sldMk cId="1929861017" sldId="460"/>
            <ac:spMk id="2" creationId="{3F479BB7-80E6-2281-3F96-E57A2BDC7CAB}"/>
          </ac:spMkLst>
        </pc:spChg>
        <pc:spChg chg="mod">
          <ac:chgData name="Lochana Palayangoda" userId="0ed47c7c-5072-4fd1-b2f4-86a1165072a6" providerId="ADAL" clId="{50012F73-E8C1-5560-BD21-F2BB413526A8}" dt="2025-11-27T03:02:57.418" v="1234" actId="1076"/>
          <ac:spMkLst>
            <pc:docMk/>
            <pc:sldMk cId="1929861017" sldId="460"/>
            <ac:spMk id="3" creationId="{6E20C9EA-E8E8-EA9F-EB2D-E9E040BD2B81}"/>
          </ac:spMkLst>
        </pc:spChg>
      </pc:sldChg>
      <pc:sldChg chg="addSp delSp modSp new mod ord setBg">
        <pc:chgData name="Lochana Palayangoda" userId="0ed47c7c-5072-4fd1-b2f4-86a1165072a6" providerId="ADAL" clId="{50012F73-E8C1-5560-BD21-F2BB413526A8}" dt="2025-11-28T22:37:41.232" v="2810" actId="1076"/>
        <pc:sldMkLst>
          <pc:docMk/>
          <pc:sldMk cId="2016330842" sldId="461"/>
        </pc:sldMkLst>
        <pc:graphicFrameChg chg="add mod modGraphic">
          <ac:chgData name="Lochana Palayangoda" userId="0ed47c7c-5072-4fd1-b2f4-86a1165072a6" providerId="ADAL" clId="{50012F73-E8C1-5560-BD21-F2BB413526A8}" dt="2025-11-28T22:37:41.232" v="2810" actId="1076"/>
          <ac:graphicFrameMkLst>
            <pc:docMk/>
            <pc:sldMk cId="2016330842" sldId="461"/>
            <ac:graphicFrameMk id="3" creationId="{E3BA8F18-E4C5-0465-2470-C3AF543AEA40}"/>
          </ac:graphicFrameMkLst>
        </pc:graphicFrameChg>
      </pc:sldChg>
      <pc:sldChg chg="modSp add mod">
        <pc:chgData name="Lochana Palayangoda" userId="0ed47c7c-5072-4fd1-b2f4-86a1165072a6" providerId="ADAL" clId="{50012F73-E8C1-5560-BD21-F2BB413526A8}" dt="2025-11-27T03:03:46.770" v="1266" actId="20577"/>
        <pc:sldMkLst>
          <pc:docMk/>
          <pc:sldMk cId="518205508" sldId="462"/>
        </pc:sldMkLst>
        <pc:spChg chg="mod">
          <ac:chgData name="Lochana Palayangoda" userId="0ed47c7c-5072-4fd1-b2f4-86a1165072a6" providerId="ADAL" clId="{50012F73-E8C1-5560-BD21-F2BB413526A8}" dt="2025-11-27T03:03:43.705" v="1252" actId="20577"/>
          <ac:spMkLst>
            <pc:docMk/>
            <pc:sldMk cId="518205508" sldId="462"/>
            <ac:spMk id="2" creationId="{712837BB-55AA-B0E3-451D-7680683FF493}"/>
          </ac:spMkLst>
        </pc:spChg>
        <pc:spChg chg="mod">
          <ac:chgData name="Lochana Palayangoda" userId="0ed47c7c-5072-4fd1-b2f4-86a1165072a6" providerId="ADAL" clId="{50012F73-E8C1-5560-BD21-F2BB413526A8}" dt="2025-11-27T03:03:46.770" v="1266" actId="20577"/>
          <ac:spMkLst>
            <pc:docMk/>
            <pc:sldMk cId="518205508" sldId="462"/>
            <ac:spMk id="3" creationId="{13A39A0A-60AB-1F39-2524-C6BC1B94B91A}"/>
          </ac:spMkLst>
        </pc:spChg>
      </pc:sldChg>
      <pc:sldChg chg="addSp modSp add mod">
        <pc:chgData name="Lochana Palayangoda" userId="0ed47c7c-5072-4fd1-b2f4-86a1165072a6" providerId="ADAL" clId="{50012F73-E8C1-5560-BD21-F2BB413526A8}" dt="2025-11-27T03:38:40.149" v="1624" actId="20577"/>
        <pc:sldMkLst>
          <pc:docMk/>
          <pc:sldMk cId="3736212509" sldId="464"/>
        </pc:sldMkLst>
        <pc:spChg chg="mod">
          <ac:chgData name="Lochana Palayangoda" userId="0ed47c7c-5072-4fd1-b2f4-86a1165072a6" providerId="ADAL" clId="{50012F73-E8C1-5560-BD21-F2BB413526A8}" dt="2025-11-27T03:07:30.875" v="1348" actId="1076"/>
          <ac:spMkLst>
            <pc:docMk/>
            <pc:sldMk cId="3736212509" sldId="464"/>
            <ac:spMk id="2" creationId="{D812276B-F1D0-5336-3062-B6D95922855E}"/>
          </ac:spMkLst>
        </pc:spChg>
        <pc:spChg chg="add mod">
          <ac:chgData name="Lochana Palayangoda" userId="0ed47c7c-5072-4fd1-b2f4-86a1165072a6" providerId="ADAL" clId="{50012F73-E8C1-5560-BD21-F2BB413526A8}" dt="2025-11-27T03:38:40.149" v="1624" actId="20577"/>
          <ac:spMkLst>
            <pc:docMk/>
            <pc:sldMk cId="3736212509" sldId="464"/>
            <ac:spMk id="3" creationId="{16B859FB-2646-C3FA-7C29-C53301527493}"/>
          </ac:spMkLst>
        </pc:spChg>
      </pc:sldChg>
      <pc:sldChg chg="addSp delSp modSp add mod addAnim delAnim modAnim">
        <pc:chgData name="Lochana Palayangoda" userId="0ed47c7c-5072-4fd1-b2f4-86a1165072a6" providerId="ADAL" clId="{50012F73-E8C1-5560-BD21-F2BB413526A8}" dt="2025-11-28T22:36:26.089" v="2808" actId="20577"/>
        <pc:sldMkLst>
          <pc:docMk/>
          <pc:sldMk cId="2008060198" sldId="465"/>
        </pc:sldMkLst>
        <pc:spChg chg="mod">
          <ac:chgData name="Lochana Palayangoda" userId="0ed47c7c-5072-4fd1-b2f4-86a1165072a6" providerId="ADAL" clId="{50012F73-E8C1-5560-BD21-F2BB413526A8}" dt="2025-11-27T03:36:23.653" v="1591" actId="113"/>
          <ac:spMkLst>
            <pc:docMk/>
            <pc:sldMk cId="2008060198" sldId="465"/>
            <ac:spMk id="2" creationId="{B77A7BCA-F52D-0196-53A2-5880A6051FCC}"/>
          </ac:spMkLst>
        </pc:spChg>
        <pc:spChg chg="mod">
          <ac:chgData name="Lochana Palayangoda" userId="0ed47c7c-5072-4fd1-b2f4-86a1165072a6" providerId="ADAL" clId="{50012F73-E8C1-5560-BD21-F2BB413526A8}" dt="2025-11-28T22:36:26.089" v="2808" actId="20577"/>
          <ac:spMkLst>
            <pc:docMk/>
            <pc:sldMk cId="2008060198" sldId="465"/>
            <ac:spMk id="3" creationId="{FA6CF93B-C9F9-3D81-A67B-DEB8EF0F0F19}"/>
          </ac:spMkLst>
        </pc:spChg>
        <pc:spChg chg="add del mod">
          <ac:chgData name="Lochana Palayangoda" userId="0ed47c7c-5072-4fd1-b2f4-86a1165072a6" providerId="ADAL" clId="{50012F73-E8C1-5560-BD21-F2BB413526A8}" dt="2025-11-27T03:35:52.157" v="1578" actId="1076"/>
          <ac:spMkLst>
            <pc:docMk/>
            <pc:sldMk cId="2008060198" sldId="465"/>
            <ac:spMk id="7" creationId="{975E8288-E6FD-F060-A018-8FE4032810F6}"/>
          </ac:spMkLst>
        </pc:spChg>
      </pc:sldChg>
      <pc:sldChg chg="delSp modSp add mod">
        <pc:chgData name="Lochana Palayangoda" userId="0ed47c7c-5072-4fd1-b2f4-86a1165072a6" providerId="ADAL" clId="{50012F73-E8C1-5560-BD21-F2BB413526A8}" dt="2025-11-27T03:40:13.108" v="1680" actId="478"/>
        <pc:sldMkLst>
          <pc:docMk/>
          <pc:sldMk cId="554231330" sldId="466"/>
        </pc:sldMkLst>
        <pc:spChg chg="mod">
          <ac:chgData name="Lochana Palayangoda" userId="0ed47c7c-5072-4fd1-b2f4-86a1165072a6" providerId="ADAL" clId="{50012F73-E8C1-5560-BD21-F2BB413526A8}" dt="2025-11-27T03:40:11.510" v="1679" actId="1076"/>
          <ac:spMkLst>
            <pc:docMk/>
            <pc:sldMk cId="554231330" sldId="466"/>
            <ac:spMk id="3" creationId="{E2D9DEB7-537E-0AB5-D22B-C95CAD02DA54}"/>
          </ac:spMkLst>
        </pc:spChg>
      </pc:sldChg>
      <pc:sldChg chg="modSp add mod">
        <pc:chgData name="Lochana Palayangoda" userId="0ed47c7c-5072-4fd1-b2f4-86a1165072a6" providerId="ADAL" clId="{50012F73-E8C1-5560-BD21-F2BB413526A8}" dt="2025-11-27T03:40:32.681" v="1693" actId="20577"/>
        <pc:sldMkLst>
          <pc:docMk/>
          <pc:sldMk cId="4263543579" sldId="467"/>
        </pc:sldMkLst>
        <pc:spChg chg="mod">
          <ac:chgData name="Lochana Palayangoda" userId="0ed47c7c-5072-4fd1-b2f4-86a1165072a6" providerId="ADAL" clId="{50012F73-E8C1-5560-BD21-F2BB413526A8}" dt="2025-11-27T03:40:32.681" v="1693" actId="20577"/>
          <ac:spMkLst>
            <pc:docMk/>
            <pc:sldMk cId="4263543579" sldId="467"/>
            <ac:spMk id="3" creationId="{E19FF92E-29D7-695F-3016-01C7F6E779A8}"/>
          </ac:spMkLst>
        </pc:spChg>
      </pc:sldChg>
      <pc:sldChg chg="addSp delSp modSp new mod ord">
        <pc:chgData name="Lochana Palayangoda" userId="0ed47c7c-5072-4fd1-b2f4-86a1165072a6" providerId="ADAL" clId="{50012F73-E8C1-5560-BD21-F2BB413526A8}" dt="2025-11-27T18:51:02.452" v="1863" actId="20578"/>
        <pc:sldMkLst>
          <pc:docMk/>
          <pc:sldMk cId="2543007670" sldId="468"/>
        </pc:sldMkLst>
        <pc:spChg chg="add mod">
          <ac:chgData name="Lochana Palayangoda" userId="0ed47c7c-5072-4fd1-b2f4-86a1165072a6" providerId="ADAL" clId="{50012F73-E8C1-5560-BD21-F2BB413526A8}" dt="2025-11-27T18:49:13.263" v="1838" actId="1076"/>
          <ac:spMkLst>
            <pc:docMk/>
            <pc:sldMk cId="2543007670" sldId="468"/>
            <ac:spMk id="3" creationId="{B285906F-C941-0252-D0FE-B55BBF46B096}"/>
          </ac:spMkLst>
        </pc:spChg>
        <pc:spChg chg="add mod">
          <ac:chgData name="Lochana Palayangoda" userId="0ed47c7c-5072-4fd1-b2f4-86a1165072a6" providerId="ADAL" clId="{50012F73-E8C1-5560-BD21-F2BB413526A8}" dt="2025-11-27T18:46:00.732" v="1820" actId="14100"/>
          <ac:spMkLst>
            <pc:docMk/>
            <pc:sldMk cId="2543007670" sldId="468"/>
            <ac:spMk id="9" creationId="{3691920D-44D1-3AD8-FB8B-656E3388C077}"/>
          </ac:spMkLst>
        </pc:spChg>
        <pc:spChg chg="add mod">
          <ac:chgData name="Lochana Palayangoda" userId="0ed47c7c-5072-4fd1-b2f4-86a1165072a6" providerId="ADAL" clId="{50012F73-E8C1-5560-BD21-F2BB413526A8}" dt="2025-11-27T18:49:26.402" v="1842" actId="1076"/>
          <ac:spMkLst>
            <pc:docMk/>
            <pc:sldMk cId="2543007670" sldId="468"/>
            <ac:spMk id="10" creationId="{54473D14-BC3B-2F21-81E0-10F3FADEFD5A}"/>
          </ac:spMkLst>
        </pc:spChg>
        <pc:picChg chg="add mod">
          <ac:chgData name="Lochana Palayangoda" userId="0ed47c7c-5072-4fd1-b2f4-86a1165072a6" providerId="ADAL" clId="{50012F73-E8C1-5560-BD21-F2BB413526A8}" dt="2025-11-27T18:44:22.308" v="1807" actId="1076"/>
          <ac:picMkLst>
            <pc:docMk/>
            <pc:sldMk cId="2543007670" sldId="468"/>
            <ac:picMk id="7" creationId="{5CDB750F-7B10-B822-059B-D6CF88B7098E}"/>
          </ac:picMkLst>
        </pc:picChg>
      </pc:sldChg>
      <pc:sldChg chg="addSp delSp modSp new mod">
        <pc:chgData name="Lochana Palayangoda" userId="0ed47c7c-5072-4fd1-b2f4-86a1165072a6" providerId="ADAL" clId="{50012F73-E8C1-5560-BD21-F2BB413526A8}" dt="2025-11-27T18:50:55.580" v="1862" actId="1076"/>
        <pc:sldMkLst>
          <pc:docMk/>
          <pc:sldMk cId="678028244" sldId="469"/>
        </pc:sldMkLst>
        <pc:spChg chg="add mod">
          <ac:chgData name="Lochana Palayangoda" userId="0ed47c7c-5072-4fd1-b2f4-86a1165072a6" providerId="ADAL" clId="{50012F73-E8C1-5560-BD21-F2BB413526A8}" dt="2025-11-27T18:50:39.686" v="1859" actId="1038"/>
          <ac:spMkLst>
            <pc:docMk/>
            <pc:sldMk cId="678028244" sldId="469"/>
            <ac:spMk id="5" creationId="{225B1762-01CE-581F-D75B-0AF52567D792}"/>
          </ac:spMkLst>
        </pc:spChg>
        <pc:spChg chg="add mod">
          <ac:chgData name="Lochana Palayangoda" userId="0ed47c7c-5072-4fd1-b2f4-86a1165072a6" providerId="ADAL" clId="{50012F73-E8C1-5560-BD21-F2BB413526A8}" dt="2025-11-27T18:50:55.580" v="1862" actId="1076"/>
          <ac:spMkLst>
            <pc:docMk/>
            <pc:sldMk cId="678028244" sldId="469"/>
            <ac:spMk id="7" creationId="{14FE4BFF-82DD-05A2-4A54-8F8D93D63C6C}"/>
          </ac:spMkLst>
        </pc:spChg>
        <pc:grpChg chg="add">
          <ac:chgData name="Lochana Palayangoda" userId="0ed47c7c-5072-4fd1-b2f4-86a1165072a6" providerId="ADAL" clId="{50012F73-E8C1-5560-BD21-F2BB413526A8}" dt="2025-11-27T18:50:46.505" v="1860" actId="164"/>
          <ac:grpSpMkLst>
            <pc:docMk/>
            <pc:sldMk cId="678028244" sldId="469"/>
            <ac:grpSpMk id="6" creationId="{4CB8E50F-D48A-D2F9-FCDF-E2C689D5F46B}"/>
          </ac:grpSpMkLst>
        </pc:grpChg>
        <pc:picChg chg="add mod">
          <ac:chgData name="Lochana Palayangoda" userId="0ed47c7c-5072-4fd1-b2f4-86a1165072a6" providerId="ADAL" clId="{50012F73-E8C1-5560-BD21-F2BB413526A8}" dt="2025-11-27T18:49:58.305" v="1847" actId="1076"/>
          <ac:picMkLst>
            <pc:docMk/>
            <pc:sldMk cId="678028244" sldId="469"/>
            <ac:picMk id="4" creationId="{74AB36C6-FAE8-43F0-4E17-13A09B33F4BA}"/>
          </ac:picMkLst>
        </pc:picChg>
      </pc:sldChg>
      <pc:sldChg chg="delSp add del mod ord delAnim">
        <pc:chgData name="Lochana Palayangoda" userId="0ed47c7c-5072-4fd1-b2f4-86a1165072a6" providerId="ADAL" clId="{50012F73-E8C1-5560-BD21-F2BB413526A8}" dt="2025-11-30T01:50:41.821" v="2811" actId="2696"/>
        <pc:sldMkLst>
          <pc:docMk/>
          <pc:sldMk cId="1419660489" sldId="470"/>
        </pc:sldMkLst>
      </pc:sldChg>
      <pc:sldChg chg="addSp delSp modSp add mod ord delAnim">
        <pc:chgData name="Lochana Palayangoda" userId="0ed47c7c-5072-4fd1-b2f4-86a1165072a6" providerId="ADAL" clId="{50012F73-E8C1-5560-BD21-F2BB413526A8}" dt="2025-11-28T22:31:52.150" v="2763" actId="21"/>
        <pc:sldMkLst>
          <pc:docMk/>
          <pc:sldMk cId="1126207675" sldId="471"/>
        </pc:sldMkLst>
        <pc:spChg chg="add mod">
          <ac:chgData name="Lochana Palayangoda" userId="0ed47c7c-5072-4fd1-b2f4-86a1165072a6" providerId="ADAL" clId="{50012F73-E8C1-5560-BD21-F2BB413526A8}" dt="2025-11-28T22:27:28.860" v="2600" actId="20577"/>
          <ac:spMkLst>
            <pc:docMk/>
            <pc:sldMk cId="1126207675" sldId="471"/>
            <ac:spMk id="3" creationId="{77053C16-6F48-6ADE-E768-EC8A25319FF7}"/>
          </ac:spMkLst>
        </pc:spChg>
        <pc:spChg chg="mod">
          <ac:chgData name="Lochana Palayangoda" userId="0ed47c7c-5072-4fd1-b2f4-86a1165072a6" providerId="ADAL" clId="{50012F73-E8C1-5560-BD21-F2BB413526A8}" dt="2025-11-27T19:47:17.569" v="1882" actId="1076"/>
          <ac:spMkLst>
            <pc:docMk/>
            <pc:sldMk cId="1126207675" sldId="471"/>
            <ac:spMk id="5" creationId="{652DD5CE-DF5E-8BF8-2EC1-19408B755BB4}"/>
          </ac:spMkLst>
        </pc:spChg>
        <pc:spChg chg="mod">
          <ac:chgData name="Lochana Palayangoda" userId="0ed47c7c-5072-4fd1-b2f4-86a1165072a6" providerId="ADAL" clId="{50012F73-E8C1-5560-BD21-F2BB413526A8}" dt="2025-11-27T19:47:17.569" v="1882" actId="1076"/>
          <ac:spMkLst>
            <pc:docMk/>
            <pc:sldMk cId="1126207675" sldId="471"/>
            <ac:spMk id="6" creationId="{4E50FD9E-6B61-4390-D08E-BCA0A34DB438}"/>
          </ac:spMkLst>
        </pc:spChg>
        <pc:spChg chg="mod">
          <ac:chgData name="Lochana Palayangoda" userId="0ed47c7c-5072-4fd1-b2f4-86a1165072a6" providerId="ADAL" clId="{50012F73-E8C1-5560-BD21-F2BB413526A8}" dt="2025-11-27T19:47:17.569" v="1882" actId="1076"/>
          <ac:spMkLst>
            <pc:docMk/>
            <pc:sldMk cId="1126207675" sldId="471"/>
            <ac:spMk id="11" creationId="{3EF9D328-FD6F-5E20-A0E2-B48369DEA473}"/>
          </ac:spMkLst>
        </pc:spChg>
        <pc:picChg chg="mod">
          <ac:chgData name="Lochana Palayangoda" userId="0ed47c7c-5072-4fd1-b2f4-86a1165072a6" providerId="ADAL" clId="{50012F73-E8C1-5560-BD21-F2BB413526A8}" dt="2025-11-27T19:47:17.569" v="1882" actId="1076"/>
          <ac:picMkLst>
            <pc:docMk/>
            <pc:sldMk cId="1126207675" sldId="471"/>
            <ac:picMk id="1026" creationId="{EE4E052C-2789-AD4A-C3C5-877742EBEE86}"/>
          </ac:picMkLst>
        </pc:picChg>
        <pc:picChg chg="mod">
          <ac:chgData name="Lochana Palayangoda" userId="0ed47c7c-5072-4fd1-b2f4-86a1165072a6" providerId="ADAL" clId="{50012F73-E8C1-5560-BD21-F2BB413526A8}" dt="2025-11-27T19:47:17.569" v="1882" actId="1076"/>
          <ac:picMkLst>
            <pc:docMk/>
            <pc:sldMk cId="1126207675" sldId="471"/>
            <ac:picMk id="1028" creationId="{AA8C3974-7EBE-B180-0286-7ED648742FD9}"/>
          </ac:picMkLst>
        </pc:picChg>
      </pc:sldChg>
      <pc:sldChg chg="addSp delSp modSp add mod">
        <pc:chgData name="Lochana Palayangoda" userId="0ed47c7c-5072-4fd1-b2f4-86a1165072a6" providerId="ADAL" clId="{50012F73-E8C1-5560-BD21-F2BB413526A8}" dt="2025-11-28T20:11:03.272" v="2590" actId="20577"/>
        <pc:sldMkLst>
          <pc:docMk/>
          <pc:sldMk cId="1385551753" sldId="472"/>
        </pc:sldMkLst>
        <pc:spChg chg="mod">
          <ac:chgData name="Lochana Palayangoda" userId="0ed47c7c-5072-4fd1-b2f4-86a1165072a6" providerId="ADAL" clId="{50012F73-E8C1-5560-BD21-F2BB413526A8}" dt="2025-11-28T20:11:03.272" v="2590" actId="20577"/>
          <ac:spMkLst>
            <pc:docMk/>
            <pc:sldMk cId="1385551753" sldId="472"/>
            <ac:spMk id="2" creationId="{2B1F78A6-F9C0-BB76-8E44-E5454CF860C8}"/>
          </ac:spMkLst>
        </pc:spChg>
        <pc:spChg chg="add mod">
          <ac:chgData name="Lochana Palayangoda" userId="0ed47c7c-5072-4fd1-b2f4-86a1165072a6" providerId="ADAL" clId="{50012F73-E8C1-5560-BD21-F2BB413526A8}" dt="2025-11-27T21:39:24.752" v="1941" actId="403"/>
          <ac:spMkLst>
            <pc:docMk/>
            <pc:sldMk cId="1385551753" sldId="472"/>
            <ac:spMk id="6" creationId="{C91CB27E-9E28-8249-3B5F-6D405FBF1309}"/>
          </ac:spMkLst>
        </pc:spChg>
        <pc:picChg chg="add mod">
          <ac:chgData name="Lochana Palayangoda" userId="0ed47c7c-5072-4fd1-b2f4-86a1165072a6" providerId="ADAL" clId="{50012F73-E8C1-5560-BD21-F2BB413526A8}" dt="2025-11-27T21:38:48.948" v="1904" actId="1076"/>
          <ac:picMkLst>
            <pc:docMk/>
            <pc:sldMk cId="1385551753" sldId="472"/>
            <ac:picMk id="4" creationId="{B5F012D2-0219-CA4F-DEB5-A865D003D87B}"/>
          </ac:picMkLst>
        </pc:picChg>
      </pc:sldChg>
      <pc:sldChg chg="addSp delSp modSp add mod">
        <pc:chgData name="Lochana Palayangoda" userId="0ed47c7c-5072-4fd1-b2f4-86a1165072a6" providerId="ADAL" clId="{50012F73-E8C1-5560-BD21-F2BB413526A8}" dt="2025-11-28T20:10:11.002" v="2567" actId="1076"/>
        <pc:sldMkLst>
          <pc:docMk/>
          <pc:sldMk cId="3238874479" sldId="474"/>
        </pc:sldMkLst>
        <pc:spChg chg="mod">
          <ac:chgData name="Lochana Palayangoda" userId="0ed47c7c-5072-4fd1-b2f4-86a1165072a6" providerId="ADAL" clId="{50012F73-E8C1-5560-BD21-F2BB413526A8}" dt="2025-11-27T21:39:39.405" v="1957"/>
          <ac:spMkLst>
            <pc:docMk/>
            <pc:sldMk cId="3238874479" sldId="474"/>
            <ac:spMk id="2" creationId="{78E99F29-4335-F79D-9C72-D6A777DBB64A}"/>
          </ac:spMkLst>
        </pc:spChg>
        <pc:spChg chg="mod">
          <ac:chgData name="Lochana Palayangoda" userId="0ed47c7c-5072-4fd1-b2f4-86a1165072a6" providerId="ADAL" clId="{50012F73-E8C1-5560-BD21-F2BB413526A8}" dt="2025-11-27T21:39:31.509" v="1956" actId="20577"/>
          <ac:spMkLst>
            <pc:docMk/>
            <pc:sldMk cId="3238874479" sldId="474"/>
            <ac:spMk id="6" creationId="{AB47C5FC-E4BC-23B3-346C-BA133E253656}"/>
          </ac:spMkLst>
        </pc:spChg>
        <pc:picChg chg="add mod">
          <ac:chgData name="Lochana Palayangoda" userId="0ed47c7c-5072-4fd1-b2f4-86a1165072a6" providerId="ADAL" clId="{50012F73-E8C1-5560-BD21-F2BB413526A8}" dt="2025-11-28T20:10:11.002" v="2567" actId="1076"/>
          <ac:picMkLst>
            <pc:docMk/>
            <pc:sldMk cId="3238874479" sldId="474"/>
            <ac:picMk id="4" creationId="{8B5E0FA1-B837-8A9B-8390-CB5814D778B7}"/>
          </ac:picMkLst>
        </pc:picChg>
      </pc:sldChg>
      <pc:sldChg chg="delSp modSp add mod">
        <pc:chgData name="Lochana Palayangoda" userId="0ed47c7c-5072-4fd1-b2f4-86a1165072a6" providerId="ADAL" clId="{50012F73-E8C1-5560-BD21-F2BB413526A8}" dt="2025-11-28T01:55:59.279" v="2082" actId="478"/>
        <pc:sldMkLst>
          <pc:docMk/>
          <pc:sldMk cId="519364020" sldId="476"/>
        </pc:sldMkLst>
        <pc:spChg chg="mod">
          <ac:chgData name="Lochana Palayangoda" userId="0ed47c7c-5072-4fd1-b2f4-86a1165072a6" providerId="ADAL" clId="{50012F73-E8C1-5560-BD21-F2BB413526A8}" dt="2025-11-28T01:55:55.004" v="2081" actId="122"/>
          <ac:spMkLst>
            <pc:docMk/>
            <pc:sldMk cId="519364020" sldId="476"/>
            <ac:spMk id="2" creationId="{86DA45D9-E523-29B0-D06E-7C5C83402B3E}"/>
          </ac:spMkLst>
        </pc:spChg>
      </pc:sldChg>
      <pc:sldChg chg="addSp delSp modSp add mod ord delAnim modAnim">
        <pc:chgData name="Lochana Palayangoda" userId="0ed47c7c-5072-4fd1-b2f4-86a1165072a6" providerId="ADAL" clId="{50012F73-E8C1-5560-BD21-F2BB413526A8}" dt="2025-11-30T02:01:43.974" v="2902" actId="20578"/>
        <pc:sldMkLst>
          <pc:docMk/>
          <pc:sldMk cId="3642012244" sldId="477"/>
        </pc:sldMkLst>
        <pc:spChg chg="mod">
          <ac:chgData name="Lochana Palayangoda" userId="0ed47c7c-5072-4fd1-b2f4-86a1165072a6" providerId="ADAL" clId="{50012F73-E8C1-5560-BD21-F2BB413526A8}" dt="2025-11-28T01:57:54.985" v="2165" actId="20577"/>
          <ac:spMkLst>
            <pc:docMk/>
            <pc:sldMk cId="3642012244" sldId="477"/>
            <ac:spMk id="2" creationId="{16CD60D0-50AF-80C8-15EB-49E99465AE0E}"/>
          </ac:spMkLst>
        </pc:spChg>
        <pc:spChg chg="add mod">
          <ac:chgData name="Lochana Palayangoda" userId="0ed47c7c-5072-4fd1-b2f4-86a1165072a6" providerId="ADAL" clId="{50012F73-E8C1-5560-BD21-F2BB413526A8}" dt="2025-11-30T01:54:28.913" v="2814" actId="1076"/>
          <ac:spMkLst>
            <pc:docMk/>
            <pc:sldMk cId="3642012244" sldId="477"/>
            <ac:spMk id="3" creationId="{74B09347-77A8-14D0-670B-3B90002949DA}"/>
          </ac:spMkLst>
        </pc:spChg>
        <pc:spChg chg="add mod">
          <ac:chgData name="Lochana Palayangoda" userId="0ed47c7c-5072-4fd1-b2f4-86a1165072a6" providerId="ADAL" clId="{50012F73-E8C1-5560-BD21-F2BB413526A8}" dt="2025-11-30T01:59:29.967" v="2901"/>
          <ac:spMkLst>
            <pc:docMk/>
            <pc:sldMk cId="3642012244" sldId="477"/>
            <ac:spMk id="6" creationId="{A58CB630-55DA-50B3-3AD6-B5A2984BFE42}"/>
          </ac:spMkLst>
        </pc:spChg>
        <pc:spChg chg="add mod">
          <ac:chgData name="Lochana Palayangoda" userId="0ed47c7c-5072-4fd1-b2f4-86a1165072a6" providerId="ADAL" clId="{50012F73-E8C1-5560-BD21-F2BB413526A8}" dt="2025-11-30T01:54:22.276" v="2812"/>
          <ac:spMkLst>
            <pc:docMk/>
            <pc:sldMk cId="3642012244" sldId="477"/>
            <ac:spMk id="8" creationId="{6CBCB087-5E56-3D5B-ED48-5F69C7311FCE}"/>
          </ac:spMkLst>
        </pc:spChg>
        <pc:spChg chg="add mod">
          <ac:chgData name="Lochana Palayangoda" userId="0ed47c7c-5072-4fd1-b2f4-86a1165072a6" providerId="ADAL" clId="{50012F73-E8C1-5560-BD21-F2BB413526A8}" dt="2025-11-30T01:54:22.276" v="2812"/>
          <ac:spMkLst>
            <pc:docMk/>
            <pc:sldMk cId="3642012244" sldId="477"/>
            <ac:spMk id="10" creationId="{1FB44A35-569E-210F-0892-4212B3E6F603}"/>
          </ac:spMkLst>
        </pc:spChg>
        <pc:spChg chg="add mod">
          <ac:chgData name="Lochana Palayangoda" userId="0ed47c7c-5072-4fd1-b2f4-86a1165072a6" providerId="ADAL" clId="{50012F73-E8C1-5560-BD21-F2BB413526A8}" dt="2025-11-30T01:54:22.276" v="2812"/>
          <ac:spMkLst>
            <pc:docMk/>
            <pc:sldMk cId="3642012244" sldId="477"/>
            <ac:spMk id="11" creationId="{1D474821-89B9-11C6-D6B9-F5208F100396}"/>
          </ac:spMkLst>
        </pc:spChg>
        <pc:spChg chg="add mod">
          <ac:chgData name="Lochana Palayangoda" userId="0ed47c7c-5072-4fd1-b2f4-86a1165072a6" providerId="ADAL" clId="{50012F73-E8C1-5560-BD21-F2BB413526A8}" dt="2025-11-30T01:54:22.276" v="2812"/>
          <ac:spMkLst>
            <pc:docMk/>
            <pc:sldMk cId="3642012244" sldId="477"/>
            <ac:spMk id="12" creationId="{370C677D-F7FE-68A7-936B-9DCA7F9573E5}"/>
          </ac:spMkLst>
        </pc:spChg>
        <pc:spChg chg="add mod">
          <ac:chgData name="Lochana Palayangoda" userId="0ed47c7c-5072-4fd1-b2f4-86a1165072a6" providerId="ADAL" clId="{50012F73-E8C1-5560-BD21-F2BB413526A8}" dt="2025-11-30T01:54:22.276" v="2812"/>
          <ac:spMkLst>
            <pc:docMk/>
            <pc:sldMk cId="3642012244" sldId="477"/>
            <ac:spMk id="13" creationId="{0F686277-0BD9-7807-4C04-CDDCD70DDEC2}"/>
          </ac:spMkLst>
        </pc:spChg>
        <pc:spChg chg="add mod">
          <ac:chgData name="Lochana Palayangoda" userId="0ed47c7c-5072-4fd1-b2f4-86a1165072a6" providerId="ADAL" clId="{50012F73-E8C1-5560-BD21-F2BB413526A8}" dt="2025-11-30T01:54:22.276" v="2812"/>
          <ac:spMkLst>
            <pc:docMk/>
            <pc:sldMk cId="3642012244" sldId="477"/>
            <ac:spMk id="14" creationId="{F7DB36FF-37F2-B668-37B6-B438F335900A}"/>
          </ac:spMkLst>
        </pc:spChg>
        <pc:spChg chg="add mod">
          <ac:chgData name="Lochana Palayangoda" userId="0ed47c7c-5072-4fd1-b2f4-86a1165072a6" providerId="ADAL" clId="{50012F73-E8C1-5560-BD21-F2BB413526A8}" dt="2025-11-30T01:54:37.780" v="2817"/>
          <ac:spMkLst>
            <pc:docMk/>
            <pc:sldMk cId="3642012244" sldId="477"/>
            <ac:spMk id="17" creationId="{A15810C0-DC70-DD6E-C465-1776AE44BFBB}"/>
          </ac:spMkLst>
        </pc:spChg>
        <pc:spChg chg="add mod">
          <ac:chgData name="Lochana Palayangoda" userId="0ed47c7c-5072-4fd1-b2f4-86a1165072a6" providerId="ADAL" clId="{50012F73-E8C1-5560-BD21-F2BB413526A8}" dt="2025-11-30T01:54:37.780" v="2817"/>
          <ac:spMkLst>
            <pc:docMk/>
            <pc:sldMk cId="3642012244" sldId="477"/>
            <ac:spMk id="20" creationId="{165FCE81-0A2C-3AEA-71D9-628685E390E9}"/>
          </ac:spMkLst>
        </pc:spChg>
        <pc:spChg chg="add del mod">
          <ac:chgData name="Lochana Palayangoda" userId="0ed47c7c-5072-4fd1-b2f4-86a1165072a6" providerId="ADAL" clId="{50012F73-E8C1-5560-BD21-F2BB413526A8}" dt="2025-11-30T01:54:59.457" v="2847" actId="478"/>
          <ac:spMkLst>
            <pc:docMk/>
            <pc:sldMk cId="3642012244" sldId="477"/>
            <ac:spMk id="21" creationId="{9B16200C-CADF-9D8B-42D8-308B54FBBABD}"/>
          </ac:spMkLst>
        </pc:spChg>
        <pc:spChg chg="add mod">
          <ac:chgData name="Lochana Palayangoda" userId="0ed47c7c-5072-4fd1-b2f4-86a1165072a6" providerId="ADAL" clId="{50012F73-E8C1-5560-BD21-F2BB413526A8}" dt="2025-11-30T01:54:37.780" v="2817"/>
          <ac:spMkLst>
            <pc:docMk/>
            <pc:sldMk cId="3642012244" sldId="477"/>
            <ac:spMk id="23" creationId="{F33DF134-4E73-2BC4-5ECD-8C43C64EAF51}"/>
          </ac:spMkLst>
        </pc:spChg>
        <pc:spChg chg="add mod">
          <ac:chgData name="Lochana Palayangoda" userId="0ed47c7c-5072-4fd1-b2f4-86a1165072a6" providerId="ADAL" clId="{50012F73-E8C1-5560-BD21-F2BB413526A8}" dt="2025-11-30T01:54:56.316" v="2846" actId="14100"/>
          <ac:spMkLst>
            <pc:docMk/>
            <pc:sldMk cId="3642012244" sldId="477"/>
            <ac:spMk id="24" creationId="{CE232D4A-C408-4F7C-577B-919BE46D191E}"/>
          </ac:spMkLst>
        </pc:spChg>
        <pc:spChg chg="add mod">
          <ac:chgData name="Lochana Palayangoda" userId="0ed47c7c-5072-4fd1-b2f4-86a1165072a6" providerId="ADAL" clId="{50012F73-E8C1-5560-BD21-F2BB413526A8}" dt="2025-11-30T01:57:39.807" v="2867" actId="207"/>
          <ac:spMkLst>
            <pc:docMk/>
            <pc:sldMk cId="3642012244" sldId="477"/>
            <ac:spMk id="26" creationId="{4F506CCE-0E05-CC28-E4ED-8F2247AB856D}"/>
          </ac:spMkLst>
        </pc:spChg>
        <pc:spChg chg="add del mod">
          <ac:chgData name="Lochana Palayangoda" userId="0ed47c7c-5072-4fd1-b2f4-86a1165072a6" providerId="ADAL" clId="{50012F73-E8C1-5560-BD21-F2BB413526A8}" dt="2025-11-30T01:55:37.143" v="2859" actId="478"/>
          <ac:spMkLst>
            <pc:docMk/>
            <pc:sldMk cId="3642012244" sldId="477"/>
            <ac:spMk id="27" creationId="{1F06F143-0F2B-1F40-89A6-5946E645F0E3}"/>
          </ac:spMkLst>
        </pc:spChg>
        <pc:spChg chg="add mod">
          <ac:chgData name="Lochana Palayangoda" userId="0ed47c7c-5072-4fd1-b2f4-86a1165072a6" providerId="ADAL" clId="{50012F73-E8C1-5560-BD21-F2BB413526A8}" dt="2025-11-30T01:56:21.761" v="2866" actId="208"/>
          <ac:spMkLst>
            <pc:docMk/>
            <pc:sldMk cId="3642012244" sldId="477"/>
            <ac:spMk id="28" creationId="{45C9DE6B-6BBE-AE5A-087E-96D93449B1B1}"/>
          </ac:spMkLst>
        </pc:spChg>
        <pc:cxnChg chg="add mod">
          <ac:chgData name="Lochana Palayangoda" userId="0ed47c7c-5072-4fd1-b2f4-86a1165072a6" providerId="ADAL" clId="{50012F73-E8C1-5560-BD21-F2BB413526A8}" dt="2025-11-30T01:54:22.276" v="2812"/>
          <ac:cxnSpMkLst>
            <pc:docMk/>
            <pc:sldMk cId="3642012244" sldId="477"/>
            <ac:cxnSpMk id="7" creationId="{9231F81C-0D9C-860D-EA8F-4E7302D4C51E}"/>
          </ac:cxnSpMkLst>
        </pc:cxnChg>
        <pc:cxnChg chg="add mod">
          <ac:chgData name="Lochana Palayangoda" userId="0ed47c7c-5072-4fd1-b2f4-86a1165072a6" providerId="ADAL" clId="{50012F73-E8C1-5560-BD21-F2BB413526A8}" dt="2025-11-30T01:54:22.276" v="2812"/>
          <ac:cxnSpMkLst>
            <pc:docMk/>
            <pc:sldMk cId="3642012244" sldId="477"/>
            <ac:cxnSpMk id="9" creationId="{E6987078-2284-443E-886B-486171942913}"/>
          </ac:cxnSpMkLst>
        </pc:cxnChg>
        <pc:cxnChg chg="add mod">
          <ac:chgData name="Lochana Palayangoda" userId="0ed47c7c-5072-4fd1-b2f4-86a1165072a6" providerId="ADAL" clId="{50012F73-E8C1-5560-BD21-F2BB413526A8}" dt="2025-11-30T01:54:37.780" v="2817"/>
          <ac:cxnSpMkLst>
            <pc:docMk/>
            <pc:sldMk cId="3642012244" sldId="477"/>
            <ac:cxnSpMk id="16" creationId="{CAC1C9BB-173B-8C08-8472-94C7FE65C0D4}"/>
          </ac:cxnSpMkLst>
        </pc:cxnChg>
        <pc:cxnChg chg="add mod">
          <ac:chgData name="Lochana Palayangoda" userId="0ed47c7c-5072-4fd1-b2f4-86a1165072a6" providerId="ADAL" clId="{50012F73-E8C1-5560-BD21-F2BB413526A8}" dt="2025-11-30T01:54:37.780" v="2817"/>
          <ac:cxnSpMkLst>
            <pc:docMk/>
            <pc:sldMk cId="3642012244" sldId="477"/>
            <ac:cxnSpMk id="18" creationId="{97416DAF-694C-C993-A522-60580F49983B}"/>
          </ac:cxnSpMkLst>
        </pc:cxnChg>
      </pc:sldChg>
      <pc:sldChg chg="addSp new">
        <pc:chgData name="Lochana Palayangoda" userId="0ed47c7c-5072-4fd1-b2f4-86a1165072a6" providerId="ADAL" clId="{50012F73-E8C1-5560-BD21-F2BB413526A8}" dt="2025-11-28T20:34:33.520" v="2592"/>
        <pc:sldMkLst>
          <pc:docMk/>
          <pc:sldMk cId="1880471386" sldId="478"/>
        </pc:sldMkLst>
        <pc:picChg chg="add">
          <ac:chgData name="Lochana Palayangoda" userId="0ed47c7c-5072-4fd1-b2f4-86a1165072a6" providerId="ADAL" clId="{50012F73-E8C1-5560-BD21-F2BB413526A8}" dt="2025-11-28T20:34:33.520" v="2592"/>
          <ac:picMkLst>
            <pc:docMk/>
            <pc:sldMk cId="1880471386" sldId="478"/>
            <ac:picMk id="6146" creationId="{14C5C88A-CE36-280C-3384-9DB6E213535B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494BD1-D8F6-C44B-8907-EABFE9C02BC9}" type="doc">
      <dgm:prSet loTypeId="urn:microsoft.com/office/officeart/2005/8/layout/orgChart1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DDD6B1-3E95-6F49-A838-5A9823E90A65}">
      <dgm:prSet phldrT="[Text]"/>
      <dgm:spPr/>
      <dgm:t>
        <a:bodyPr/>
        <a:lstStyle/>
        <a:p>
          <a:r>
            <a: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Statistical Learning</a:t>
          </a:r>
        </a:p>
      </dgm:t>
    </dgm:pt>
    <dgm:pt modelId="{35B481A3-F8D3-CB41-96F9-53DC6D2C9A27}" type="parTrans" cxnId="{93ED5084-C21F-B44F-9061-4D9A9CB340CA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E636CB90-F8F8-C740-80BF-2336A69B7D51}" type="sibTrans" cxnId="{93ED5084-C21F-B44F-9061-4D9A9CB340CA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4C8B5A1D-00F9-3841-94AF-DF005A1A9756}">
      <dgm:prSet phldrT="[Text]"/>
      <dgm:spPr/>
      <dgm:t>
        <a:bodyPr/>
        <a:lstStyle/>
        <a:p>
          <a:r>
            <a: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Supervised Learning</a:t>
          </a:r>
        </a:p>
      </dgm:t>
    </dgm:pt>
    <dgm:pt modelId="{C4C7003A-1299-2343-ABA1-5603FA3A39C4}" type="parTrans" cxnId="{FBE8729E-1558-A245-B4AF-03D9120BB33C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1F15F798-1C68-7446-9C60-7CB3CB5BB737}" type="sibTrans" cxnId="{FBE8729E-1558-A245-B4AF-03D9120BB33C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E3B3FABF-9268-294E-9E28-92246BF1D551}">
      <dgm:prSet phldrT="[Text]"/>
      <dgm:spPr/>
      <dgm:t>
        <a:bodyPr/>
        <a:lstStyle/>
        <a:p>
          <a:r>
            <a: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Unsupervised Learning</a:t>
          </a:r>
        </a:p>
      </dgm:t>
    </dgm:pt>
    <dgm:pt modelId="{1DA0001F-07B4-384E-95BF-C4CC7F07CB7B}" type="parTrans" cxnId="{C8A25C94-A033-7C44-99A6-F84AEBA05698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840EAC12-21CD-074E-B5AB-417006C76BDF}" type="sibTrans" cxnId="{C8A25C94-A033-7C44-99A6-F84AEBA05698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5020AB33-2651-3A44-A6E2-145D48D8A269}">
      <dgm:prSet phldrT="[Text]"/>
      <dgm:spPr/>
      <dgm:t>
        <a:bodyPr/>
        <a:lstStyle/>
        <a:p>
          <a:r>
            <a: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Regression</a:t>
          </a:r>
          <a:endParaRPr lang="en-US" dirty="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E58E53A3-BC8D-344A-BBA0-DA129CD9E500}" type="parTrans" cxnId="{CA498235-B1AC-A74C-A1E5-DE4AB8C1E620}">
      <dgm:prSet/>
      <dgm:spPr/>
      <dgm:t>
        <a:bodyPr/>
        <a:lstStyle/>
        <a:p>
          <a:endParaRPr lang="en-US"/>
        </a:p>
      </dgm:t>
    </dgm:pt>
    <dgm:pt modelId="{72B5D0EA-0CFB-EC4F-B232-B5B8DEDF5AE4}" type="sibTrans" cxnId="{CA498235-B1AC-A74C-A1E5-DE4AB8C1E620}">
      <dgm:prSet/>
      <dgm:spPr/>
      <dgm:t>
        <a:bodyPr/>
        <a:lstStyle/>
        <a:p>
          <a:endParaRPr lang="en-US"/>
        </a:p>
      </dgm:t>
    </dgm:pt>
    <dgm:pt modelId="{011E0F13-D509-EF45-8784-935A478FE73A}">
      <dgm:prSet phldrT="[Text]"/>
      <dgm:spPr/>
      <dgm:t>
        <a:bodyPr/>
        <a:lstStyle/>
        <a:p>
          <a:r>
            <a: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Classification</a:t>
          </a:r>
        </a:p>
      </dgm:t>
    </dgm:pt>
    <dgm:pt modelId="{DBACF04C-8582-E14D-8F9A-FA84FB9A1C6C}" type="parTrans" cxnId="{BDA8AEB1-1C46-1F4D-A605-D2135C8EEF5A}">
      <dgm:prSet/>
      <dgm:spPr/>
      <dgm:t>
        <a:bodyPr/>
        <a:lstStyle/>
        <a:p>
          <a:endParaRPr lang="en-US"/>
        </a:p>
      </dgm:t>
    </dgm:pt>
    <dgm:pt modelId="{081003EC-FB52-3243-8BD2-C686ADCA54A9}" type="sibTrans" cxnId="{BDA8AEB1-1C46-1F4D-A605-D2135C8EEF5A}">
      <dgm:prSet/>
      <dgm:spPr/>
      <dgm:t>
        <a:bodyPr/>
        <a:lstStyle/>
        <a:p>
          <a:endParaRPr lang="en-US"/>
        </a:p>
      </dgm:t>
    </dgm:pt>
    <dgm:pt modelId="{BAE3BF89-6EB1-E04D-9173-CEC9467A6D39}" type="pres">
      <dgm:prSet presAssocID="{07494BD1-D8F6-C44B-8907-EABFE9C02BC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93057E7-DBA2-E548-A9A3-CC0DBD2ADC3F}" type="pres">
      <dgm:prSet presAssocID="{59DDD6B1-3E95-6F49-A838-5A9823E90A65}" presName="hierRoot1" presStyleCnt="0">
        <dgm:presLayoutVars>
          <dgm:hierBranch val="init"/>
        </dgm:presLayoutVars>
      </dgm:prSet>
      <dgm:spPr/>
    </dgm:pt>
    <dgm:pt modelId="{AABE3229-A96C-6047-B1FF-2B979BF30443}" type="pres">
      <dgm:prSet presAssocID="{59DDD6B1-3E95-6F49-A838-5A9823E90A65}" presName="rootComposite1" presStyleCnt="0"/>
      <dgm:spPr/>
    </dgm:pt>
    <dgm:pt modelId="{76F8D215-5820-3842-9824-8687DB13EA29}" type="pres">
      <dgm:prSet presAssocID="{59DDD6B1-3E95-6F49-A838-5A9823E90A65}" presName="rootText1" presStyleLbl="node0" presStyleIdx="0" presStyleCnt="1">
        <dgm:presLayoutVars>
          <dgm:chPref val="3"/>
        </dgm:presLayoutVars>
      </dgm:prSet>
      <dgm:spPr/>
    </dgm:pt>
    <dgm:pt modelId="{C4DA2743-91E7-444B-8A29-AB6CB503CF46}" type="pres">
      <dgm:prSet presAssocID="{59DDD6B1-3E95-6F49-A838-5A9823E90A65}" presName="rootConnector1" presStyleLbl="node1" presStyleIdx="0" presStyleCnt="0"/>
      <dgm:spPr/>
    </dgm:pt>
    <dgm:pt modelId="{63C60D75-DDD9-7949-ABCB-250BF1ADC64E}" type="pres">
      <dgm:prSet presAssocID="{59DDD6B1-3E95-6F49-A838-5A9823E90A65}" presName="hierChild2" presStyleCnt="0"/>
      <dgm:spPr/>
    </dgm:pt>
    <dgm:pt modelId="{6C36EA44-5EDF-3145-8366-89BAFE29F72F}" type="pres">
      <dgm:prSet presAssocID="{C4C7003A-1299-2343-ABA1-5603FA3A39C4}" presName="Name37" presStyleLbl="parChTrans1D2" presStyleIdx="0" presStyleCnt="2"/>
      <dgm:spPr/>
    </dgm:pt>
    <dgm:pt modelId="{09AEBEAA-966C-AA47-9970-C6C5F1274426}" type="pres">
      <dgm:prSet presAssocID="{4C8B5A1D-00F9-3841-94AF-DF005A1A9756}" presName="hierRoot2" presStyleCnt="0">
        <dgm:presLayoutVars>
          <dgm:hierBranch val="init"/>
        </dgm:presLayoutVars>
      </dgm:prSet>
      <dgm:spPr/>
    </dgm:pt>
    <dgm:pt modelId="{A864982E-075C-BA47-9F1E-152CA335A295}" type="pres">
      <dgm:prSet presAssocID="{4C8B5A1D-00F9-3841-94AF-DF005A1A9756}" presName="rootComposite" presStyleCnt="0"/>
      <dgm:spPr/>
    </dgm:pt>
    <dgm:pt modelId="{C300EAFC-E1BE-0941-8D52-630DB442DA7E}" type="pres">
      <dgm:prSet presAssocID="{4C8B5A1D-00F9-3841-94AF-DF005A1A9756}" presName="rootText" presStyleLbl="node2" presStyleIdx="0" presStyleCnt="2">
        <dgm:presLayoutVars>
          <dgm:chPref val="3"/>
        </dgm:presLayoutVars>
      </dgm:prSet>
      <dgm:spPr/>
    </dgm:pt>
    <dgm:pt modelId="{33B86CD2-3DC8-7347-8CBD-79DF17CB3AFF}" type="pres">
      <dgm:prSet presAssocID="{4C8B5A1D-00F9-3841-94AF-DF005A1A9756}" presName="rootConnector" presStyleLbl="node2" presStyleIdx="0" presStyleCnt="2"/>
      <dgm:spPr/>
    </dgm:pt>
    <dgm:pt modelId="{3B9D1984-770D-A540-AE21-3AE07973849A}" type="pres">
      <dgm:prSet presAssocID="{4C8B5A1D-00F9-3841-94AF-DF005A1A9756}" presName="hierChild4" presStyleCnt="0"/>
      <dgm:spPr/>
    </dgm:pt>
    <dgm:pt modelId="{AFBF7005-CE59-0141-B2F2-6B4EAAFFE025}" type="pres">
      <dgm:prSet presAssocID="{E58E53A3-BC8D-344A-BBA0-DA129CD9E500}" presName="Name37" presStyleLbl="parChTrans1D3" presStyleIdx="0" presStyleCnt="2"/>
      <dgm:spPr/>
    </dgm:pt>
    <dgm:pt modelId="{03F1C796-4C28-2E47-B876-3CB6348B9B68}" type="pres">
      <dgm:prSet presAssocID="{5020AB33-2651-3A44-A6E2-145D48D8A269}" presName="hierRoot2" presStyleCnt="0">
        <dgm:presLayoutVars>
          <dgm:hierBranch val="init"/>
        </dgm:presLayoutVars>
      </dgm:prSet>
      <dgm:spPr/>
    </dgm:pt>
    <dgm:pt modelId="{3D5C5A6C-5DEF-584E-A0C7-245FA2310676}" type="pres">
      <dgm:prSet presAssocID="{5020AB33-2651-3A44-A6E2-145D48D8A269}" presName="rootComposite" presStyleCnt="0"/>
      <dgm:spPr/>
    </dgm:pt>
    <dgm:pt modelId="{E4AAB365-50FD-7D44-B347-08EAB17E80BE}" type="pres">
      <dgm:prSet presAssocID="{5020AB33-2651-3A44-A6E2-145D48D8A269}" presName="rootText" presStyleLbl="node3" presStyleIdx="0" presStyleCnt="2">
        <dgm:presLayoutVars>
          <dgm:chPref val="3"/>
        </dgm:presLayoutVars>
      </dgm:prSet>
      <dgm:spPr/>
    </dgm:pt>
    <dgm:pt modelId="{42116D1F-27E8-3043-B87F-A79DE778A147}" type="pres">
      <dgm:prSet presAssocID="{5020AB33-2651-3A44-A6E2-145D48D8A269}" presName="rootConnector" presStyleLbl="node3" presStyleIdx="0" presStyleCnt="2"/>
      <dgm:spPr/>
    </dgm:pt>
    <dgm:pt modelId="{0A61EF3C-1418-F145-8036-EC78B9FDDF4E}" type="pres">
      <dgm:prSet presAssocID="{5020AB33-2651-3A44-A6E2-145D48D8A269}" presName="hierChild4" presStyleCnt="0"/>
      <dgm:spPr/>
    </dgm:pt>
    <dgm:pt modelId="{0332C6C2-406A-3549-B079-F9D305F28E0B}" type="pres">
      <dgm:prSet presAssocID="{5020AB33-2651-3A44-A6E2-145D48D8A269}" presName="hierChild5" presStyleCnt="0"/>
      <dgm:spPr/>
    </dgm:pt>
    <dgm:pt modelId="{7EE3FD5C-9A63-9B41-928C-95B04E064024}" type="pres">
      <dgm:prSet presAssocID="{DBACF04C-8582-E14D-8F9A-FA84FB9A1C6C}" presName="Name37" presStyleLbl="parChTrans1D3" presStyleIdx="1" presStyleCnt="2"/>
      <dgm:spPr/>
    </dgm:pt>
    <dgm:pt modelId="{128D9EB8-07DF-8B42-B816-674F64F6E704}" type="pres">
      <dgm:prSet presAssocID="{011E0F13-D509-EF45-8784-935A478FE73A}" presName="hierRoot2" presStyleCnt="0">
        <dgm:presLayoutVars>
          <dgm:hierBranch val="init"/>
        </dgm:presLayoutVars>
      </dgm:prSet>
      <dgm:spPr/>
    </dgm:pt>
    <dgm:pt modelId="{4E36413E-7D10-0649-9E18-38B19955BAAA}" type="pres">
      <dgm:prSet presAssocID="{011E0F13-D509-EF45-8784-935A478FE73A}" presName="rootComposite" presStyleCnt="0"/>
      <dgm:spPr/>
    </dgm:pt>
    <dgm:pt modelId="{35D77EC6-27B5-9248-AE46-986888E1E710}" type="pres">
      <dgm:prSet presAssocID="{011E0F13-D509-EF45-8784-935A478FE73A}" presName="rootText" presStyleLbl="node3" presStyleIdx="1" presStyleCnt="2">
        <dgm:presLayoutVars>
          <dgm:chPref val="3"/>
        </dgm:presLayoutVars>
      </dgm:prSet>
      <dgm:spPr/>
    </dgm:pt>
    <dgm:pt modelId="{A76DE642-A8F1-3945-9514-875DC7DC4BAC}" type="pres">
      <dgm:prSet presAssocID="{011E0F13-D509-EF45-8784-935A478FE73A}" presName="rootConnector" presStyleLbl="node3" presStyleIdx="1" presStyleCnt="2"/>
      <dgm:spPr/>
    </dgm:pt>
    <dgm:pt modelId="{50CE402D-2A8C-714D-A3A8-1FBA78711195}" type="pres">
      <dgm:prSet presAssocID="{011E0F13-D509-EF45-8784-935A478FE73A}" presName="hierChild4" presStyleCnt="0"/>
      <dgm:spPr/>
    </dgm:pt>
    <dgm:pt modelId="{EBEC9241-5315-754D-83C6-4C05DCF206F8}" type="pres">
      <dgm:prSet presAssocID="{011E0F13-D509-EF45-8784-935A478FE73A}" presName="hierChild5" presStyleCnt="0"/>
      <dgm:spPr/>
    </dgm:pt>
    <dgm:pt modelId="{2F8E4DB8-2CA5-7643-9376-F3E6CB419887}" type="pres">
      <dgm:prSet presAssocID="{4C8B5A1D-00F9-3841-94AF-DF005A1A9756}" presName="hierChild5" presStyleCnt="0"/>
      <dgm:spPr/>
    </dgm:pt>
    <dgm:pt modelId="{273940EC-C7CE-4949-81DE-F81F1FE55D67}" type="pres">
      <dgm:prSet presAssocID="{1DA0001F-07B4-384E-95BF-C4CC7F07CB7B}" presName="Name37" presStyleLbl="parChTrans1D2" presStyleIdx="1" presStyleCnt="2"/>
      <dgm:spPr/>
    </dgm:pt>
    <dgm:pt modelId="{C055C804-9277-4B47-A0B0-325D40C9BA71}" type="pres">
      <dgm:prSet presAssocID="{E3B3FABF-9268-294E-9E28-92246BF1D551}" presName="hierRoot2" presStyleCnt="0">
        <dgm:presLayoutVars>
          <dgm:hierBranch val="init"/>
        </dgm:presLayoutVars>
      </dgm:prSet>
      <dgm:spPr/>
    </dgm:pt>
    <dgm:pt modelId="{3C9AC7CD-4BA2-9A4B-985D-FCAC7DFF7A9C}" type="pres">
      <dgm:prSet presAssocID="{E3B3FABF-9268-294E-9E28-92246BF1D551}" presName="rootComposite" presStyleCnt="0"/>
      <dgm:spPr/>
    </dgm:pt>
    <dgm:pt modelId="{38C1D1AF-4500-664B-A1BC-97FB86DCB80C}" type="pres">
      <dgm:prSet presAssocID="{E3B3FABF-9268-294E-9E28-92246BF1D551}" presName="rootText" presStyleLbl="node2" presStyleIdx="1" presStyleCnt="2">
        <dgm:presLayoutVars>
          <dgm:chPref val="3"/>
        </dgm:presLayoutVars>
      </dgm:prSet>
      <dgm:spPr/>
    </dgm:pt>
    <dgm:pt modelId="{F67F3402-A196-174B-9F5B-B63B79B7B0FC}" type="pres">
      <dgm:prSet presAssocID="{E3B3FABF-9268-294E-9E28-92246BF1D551}" presName="rootConnector" presStyleLbl="node2" presStyleIdx="1" presStyleCnt="2"/>
      <dgm:spPr/>
    </dgm:pt>
    <dgm:pt modelId="{6BB4F542-BC0D-9C46-BB1A-0A4780DAD9E9}" type="pres">
      <dgm:prSet presAssocID="{E3B3FABF-9268-294E-9E28-92246BF1D551}" presName="hierChild4" presStyleCnt="0"/>
      <dgm:spPr/>
    </dgm:pt>
    <dgm:pt modelId="{A41DCC11-4B50-6542-9FBC-A28B0FEA8873}" type="pres">
      <dgm:prSet presAssocID="{E3B3FABF-9268-294E-9E28-92246BF1D551}" presName="hierChild5" presStyleCnt="0"/>
      <dgm:spPr/>
    </dgm:pt>
    <dgm:pt modelId="{DA8C9724-7AA4-1F4A-AA28-29594E93CDE0}" type="pres">
      <dgm:prSet presAssocID="{59DDD6B1-3E95-6F49-A838-5A9823E90A65}" presName="hierChild3" presStyleCnt="0"/>
      <dgm:spPr/>
    </dgm:pt>
  </dgm:ptLst>
  <dgm:cxnLst>
    <dgm:cxn modelId="{CCD54706-1069-2C44-A2AF-E2558DBEAD1D}" type="presOf" srcId="{E3B3FABF-9268-294E-9E28-92246BF1D551}" destId="{F67F3402-A196-174B-9F5B-B63B79B7B0FC}" srcOrd="1" destOrd="0" presId="urn:microsoft.com/office/officeart/2005/8/layout/orgChart1"/>
    <dgm:cxn modelId="{6D231807-D8F6-7545-87E7-44547CF5255E}" type="presOf" srcId="{4C8B5A1D-00F9-3841-94AF-DF005A1A9756}" destId="{C300EAFC-E1BE-0941-8D52-630DB442DA7E}" srcOrd="0" destOrd="0" presId="urn:microsoft.com/office/officeart/2005/8/layout/orgChart1"/>
    <dgm:cxn modelId="{CA498235-B1AC-A74C-A1E5-DE4AB8C1E620}" srcId="{4C8B5A1D-00F9-3841-94AF-DF005A1A9756}" destId="{5020AB33-2651-3A44-A6E2-145D48D8A269}" srcOrd="0" destOrd="0" parTransId="{E58E53A3-BC8D-344A-BBA0-DA129CD9E500}" sibTransId="{72B5D0EA-0CFB-EC4F-B232-B5B8DEDF5AE4}"/>
    <dgm:cxn modelId="{61A0583E-2337-C942-AE5B-38A521DAE287}" type="presOf" srcId="{E3B3FABF-9268-294E-9E28-92246BF1D551}" destId="{38C1D1AF-4500-664B-A1BC-97FB86DCB80C}" srcOrd="0" destOrd="0" presId="urn:microsoft.com/office/officeart/2005/8/layout/orgChart1"/>
    <dgm:cxn modelId="{1D4BA653-F1AD-1848-9ED6-3B01CFCC70F0}" type="presOf" srcId="{4C8B5A1D-00F9-3841-94AF-DF005A1A9756}" destId="{33B86CD2-3DC8-7347-8CBD-79DF17CB3AFF}" srcOrd="1" destOrd="0" presId="urn:microsoft.com/office/officeart/2005/8/layout/orgChart1"/>
    <dgm:cxn modelId="{97556F5F-2F68-3344-8203-E8D8C37D54EB}" type="presOf" srcId="{59DDD6B1-3E95-6F49-A838-5A9823E90A65}" destId="{76F8D215-5820-3842-9824-8687DB13EA29}" srcOrd="0" destOrd="0" presId="urn:microsoft.com/office/officeart/2005/8/layout/orgChart1"/>
    <dgm:cxn modelId="{D4A86E6A-39C0-B84E-ACE5-C35B31398FAA}" type="presOf" srcId="{07494BD1-D8F6-C44B-8907-EABFE9C02BC9}" destId="{BAE3BF89-6EB1-E04D-9173-CEC9467A6D39}" srcOrd="0" destOrd="0" presId="urn:microsoft.com/office/officeart/2005/8/layout/orgChart1"/>
    <dgm:cxn modelId="{6CE3956D-F1AD-794B-A8C7-49B7E87D323B}" type="presOf" srcId="{DBACF04C-8582-E14D-8F9A-FA84FB9A1C6C}" destId="{7EE3FD5C-9A63-9B41-928C-95B04E064024}" srcOrd="0" destOrd="0" presId="urn:microsoft.com/office/officeart/2005/8/layout/orgChart1"/>
    <dgm:cxn modelId="{93ED5084-C21F-B44F-9061-4D9A9CB340CA}" srcId="{07494BD1-D8F6-C44B-8907-EABFE9C02BC9}" destId="{59DDD6B1-3E95-6F49-A838-5A9823E90A65}" srcOrd="0" destOrd="0" parTransId="{35B481A3-F8D3-CB41-96F9-53DC6D2C9A27}" sibTransId="{E636CB90-F8F8-C740-80BF-2336A69B7D51}"/>
    <dgm:cxn modelId="{2AF17F90-F2B0-1646-8AD5-393138B5BB98}" type="presOf" srcId="{C4C7003A-1299-2343-ABA1-5603FA3A39C4}" destId="{6C36EA44-5EDF-3145-8366-89BAFE29F72F}" srcOrd="0" destOrd="0" presId="urn:microsoft.com/office/officeart/2005/8/layout/orgChart1"/>
    <dgm:cxn modelId="{C8A25C94-A033-7C44-99A6-F84AEBA05698}" srcId="{59DDD6B1-3E95-6F49-A838-5A9823E90A65}" destId="{E3B3FABF-9268-294E-9E28-92246BF1D551}" srcOrd="1" destOrd="0" parTransId="{1DA0001F-07B4-384E-95BF-C4CC7F07CB7B}" sibTransId="{840EAC12-21CD-074E-B5AB-417006C76BDF}"/>
    <dgm:cxn modelId="{FBE8729E-1558-A245-B4AF-03D9120BB33C}" srcId="{59DDD6B1-3E95-6F49-A838-5A9823E90A65}" destId="{4C8B5A1D-00F9-3841-94AF-DF005A1A9756}" srcOrd="0" destOrd="0" parTransId="{C4C7003A-1299-2343-ABA1-5603FA3A39C4}" sibTransId="{1F15F798-1C68-7446-9C60-7CB3CB5BB737}"/>
    <dgm:cxn modelId="{BDA8AEB1-1C46-1F4D-A605-D2135C8EEF5A}" srcId="{4C8B5A1D-00F9-3841-94AF-DF005A1A9756}" destId="{011E0F13-D509-EF45-8784-935A478FE73A}" srcOrd="1" destOrd="0" parTransId="{DBACF04C-8582-E14D-8F9A-FA84FB9A1C6C}" sibTransId="{081003EC-FB52-3243-8BD2-C686ADCA54A9}"/>
    <dgm:cxn modelId="{83B4E4B7-03A7-4846-97AC-3A17637EC257}" type="presOf" srcId="{59DDD6B1-3E95-6F49-A838-5A9823E90A65}" destId="{C4DA2743-91E7-444B-8A29-AB6CB503CF46}" srcOrd="1" destOrd="0" presId="urn:microsoft.com/office/officeart/2005/8/layout/orgChart1"/>
    <dgm:cxn modelId="{9A0089CB-5D93-CE4C-B7A3-42C7C122FE4A}" type="presOf" srcId="{011E0F13-D509-EF45-8784-935A478FE73A}" destId="{35D77EC6-27B5-9248-AE46-986888E1E710}" srcOrd="0" destOrd="0" presId="urn:microsoft.com/office/officeart/2005/8/layout/orgChart1"/>
    <dgm:cxn modelId="{0F4BD3D4-CF43-BB45-9067-9F7AF1E17DD0}" type="presOf" srcId="{5020AB33-2651-3A44-A6E2-145D48D8A269}" destId="{E4AAB365-50FD-7D44-B347-08EAB17E80BE}" srcOrd="0" destOrd="0" presId="urn:microsoft.com/office/officeart/2005/8/layout/orgChart1"/>
    <dgm:cxn modelId="{0F14BBE9-69D6-9542-8F02-299516A151BF}" type="presOf" srcId="{5020AB33-2651-3A44-A6E2-145D48D8A269}" destId="{42116D1F-27E8-3043-B87F-A79DE778A147}" srcOrd="1" destOrd="0" presId="urn:microsoft.com/office/officeart/2005/8/layout/orgChart1"/>
    <dgm:cxn modelId="{A47A67EC-DE04-CD49-AEBB-FA4FE521EE8D}" type="presOf" srcId="{011E0F13-D509-EF45-8784-935A478FE73A}" destId="{A76DE642-A8F1-3945-9514-875DC7DC4BAC}" srcOrd="1" destOrd="0" presId="urn:microsoft.com/office/officeart/2005/8/layout/orgChart1"/>
    <dgm:cxn modelId="{B77F3AF1-3CAA-6C4E-8628-06ADFFE3F59E}" type="presOf" srcId="{1DA0001F-07B4-384E-95BF-C4CC7F07CB7B}" destId="{273940EC-C7CE-4949-81DE-F81F1FE55D67}" srcOrd="0" destOrd="0" presId="urn:microsoft.com/office/officeart/2005/8/layout/orgChart1"/>
    <dgm:cxn modelId="{6321A7F9-F0A9-3549-A76F-E2981C5C5D6F}" type="presOf" srcId="{E58E53A3-BC8D-344A-BBA0-DA129CD9E500}" destId="{AFBF7005-CE59-0141-B2F2-6B4EAAFFE025}" srcOrd="0" destOrd="0" presId="urn:microsoft.com/office/officeart/2005/8/layout/orgChart1"/>
    <dgm:cxn modelId="{12289598-0F04-7D4F-A5AC-FED1D71E2436}" type="presParOf" srcId="{BAE3BF89-6EB1-E04D-9173-CEC9467A6D39}" destId="{093057E7-DBA2-E548-A9A3-CC0DBD2ADC3F}" srcOrd="0" destOrd="0" presId="urn:microsoft.com/office/officeart/2005/8/layout/orgChart1"/>
    <dgm:cxn modelId="{D0613E45-4C79-2345-AF8F-A3C5576A5296}" type="presParOf" srcId="{093057E7-DBA2-E548-A9A3-CC0DBD2ADC3F}" destId="{AABE3229-A96C-6047-B1FF-2B979BF30443}" srcOrd="0" destOrd="0" presId="urn:microsoft.com/office/officeart/2005/8/layout/orgChart1"/>
    <dgm:cxn modelId="{E89E2164-BAEE-CC42-9401-A57A094B4318}" type="presParOf" srcId="{AABE3229-A96C-6047-B1FF-2B979BF30443}" destId="{76F8D215-5820-3842-9824-8687DB13EA29}" srcOrd="0" destOrd="0" presId="urn:microsoft.com/office/officeart/2005/8/layout/orgChart1"/>
    <dgm:cxn modelId="{7CE3AF0A-9B21-A14C-B07F-A5E867E5E7FC}" type="presParOf" srcId="{AABE3229-A96C-6047-B1FF-2B979BF30443}" destId="{C4DA2743-91E7-444B-8A29-AB6CB503CF46}" srcOrd="1" destOrd="0" presId="urn:microsoft.com/office/officeart/2005/8/layout/orgChart1"/>
    <dgm:cxn modelId="{CB56BAE1-F314-F349-8881-86ED7F8304AA}" type="presParOf" srcId="{093057E7-DBA2-E548-A9A3-CC0DBD2ADC3F}" destId="{63C60D75-DDD9-7949-ABCB-250BF1ADC64E}" srcOrd="1" destOrd="0" presId="urn:microsoft.com/office/officeart/2005/8/layout/orgChart1"/>
    <dgm:cxn modelId="{DB5FB95E-296F-3F4D-BF15-E6CADBA74765}" type="presParOf" srcId="{63C60D75-DDD9-7949-ABCB-250BF1ADC64E}" destId="{6C36EA44-5EDF-3145-8366-89BAFE29F72F}" srcOrd="0" destOrd="0" presId="urn:microsoft.com/office/officeart/2005/8/layout/orgChart1"/>
    <dgm:cxn modelId="{8D483924-3D5C-1444-B27E-F1B392CA557A}" type="presParOf" srcId="{63C60D75-DDD9-7949-ABCB-250BF1ADC64E}" destId="{09AEBEAA-966C-AA47-9970-C6C5F1274426}" srcOrd="1" destOrd="0" presId="urn:microsoft.com/office/officeart/2005/8/layout/orgChart1"/>
    <dgm:cxn modelId="{3977807C-3BD1-4542-9B74-E9FF3A09A085}" type="presParOf" srcId="{09AEBEAA-966C-AA47-9970-C6C5F1274426}" destId="{A864982E-075C-BA47-9F1E-152CA335A295}" srcOrd="0" destOrd="0" presId="urn:microsoft.com/office/officeart/2005/8/layout/orgChart1"/>
    <dgm:cxn modelId="{93540222-7053-A041-8155-C0493CE16B9E}" type="presParOf" srcId="{A864982E-075C-BA47-9F1E-152CA335A295}" destId="{C300EAFC-E1BE-0941-8D52-630DB442DA7E}" srcOrd="0" destOrd="0" presId="urn:microsoft.com/office/officeart/2005/8/layout/orgChart1"/>
    <dgm:cxn modelId="{642D303F-B598-6C4C-9618-1E12013E59E0}" type="presParOf" srcId="{A864982E-075C-BA47-9F1E-152CA335A295}" destId="{33B86CD2-3DC8-7347-8CBD-79DF17CB3AFF}" srcOrd="1" destOrd="0" presId="urn:microsoft.com/office/officeart/2005/8/layout/orgChart1"/>
    <dgm:cxn modelId="{A54EE53E-3679-E84C-8CAD-DE7EC3D1ABAB}" type="presParOf" srcId="{09AEBEAA-966C-AA47-9970-C6C5F1274426}" destId="{3B9D1984-770D-A540-AE21-3AE07973849A}" srcOrd="1" destOrd="0" presId="urn:microsoft.com/office/officeart/2005/8/layout/orgChart1"/>
    <dgm:cxn modelId="{F82E41FB-8172-0C43-AA8B-ECFD075ED35A}" type="presParOf" srcId="{3B9D1984-770D-A540-AE21-3AE07973849A}" destId="{AFBF7005-CE59-0141-B2F2-6B4EAAFFE025}" srcOrd="0" destOrd="0" presId="urn:microsoft.com/office/officeart/2005/8/layout/orgChart1"/>
    <dgm:cxn modelId="{57A2F511-29AB-514B-BE4E-CE7DD8777D85}" type="presParOf" srcId="{3B9D1984-770D-A540-AE21-3AE07973849A}" destId="{03F1C796-4C28-2E47-B876-3CB6348B9B68}" srcOrd="1" destOrd="0" presId="urn:microsoft.com/office/officeart/2005/8/layout/orgChart1"/>
    <dgm:cxn modelId="{549BB42D-25BD-AF41-B34D-CABA5C22506D}" type="presParOf" srcId="{03F1C796-4C28-2E47-B876-3CB6348B9B68}" destId="{3D5C5A6C-5DEF-584E-A0C7-245FA2310676}" srcOrd="0" destOrd="0" presId="urn:microsoft.com/office/officeart/2005/8/layout/orgChart1"/>
    <dgm:cxn modelId="{387ED181-1F1E-924E-975A-BD17D83A0CA9}" type="presParOf" srcId="{3D5C5A6C-5DEF-584E-A0C7-245FA2310676}" destId="{E4AAB365-50FD-7D44-B347-08EAB17E80BE}" srcOrd="0" destOrd="0" presId="urn:microsoft.com/office/officeart/2005/8/layout/orgChart1"/>
    <dgm:cxn modelId="{7AFC550F-CBCD-D941-9A41-FA5FEDE6EB82}" type="presParOf" srcId="{3D5C5A6C-5DEF-584E-A0C7-245FA2310676}" destId="{42116D1F-27E8-3043-B87F-A79DE778A147}" srcOrd="1" destOrd="0" presId="urn:microsoft.com/office/officeart/2005/8/layout/orgChart1"/>
    <dgm:cxn modelId="{F3953262-7AA7-D448-9050-1509EED681A7}" type="presParOf" srcId="{03F1C796-4C28-2E47-B876-3CB6348B9B68}" destId="{0A61EF3C-1418-F145-8036-EC78B9FDDF4E}" srcOrd="1" destOrd="0" presId="urn:microsoft.com/office/officeart/2005/8/layout/orgChart1"/>
    <dgm:cxn modelId="{44C09279-2E59-C140-83C4-27BD94B0DE12}" type="presParOf" srcId="{03F1C796-4C28-2E47-B876-3CB6348B9B68}" destId="{0332C6C2-406A-3549-B079-F9D305F28E0B}" srcOrd="2" destOrd="0" presId="urn:microsoft.com/office/officeart/2005/8/layout/orgChart1"/>
    <dgm:cxn modelId="{79458D31-92F9-C342-B70A-D220D707EC7C}" type="presParOf" srcId="{3B9D1984-770D-A540-AE21-3AE07973849A}" destId="{7EE3FD5C-9A63-9B41-928C-95B04E064024}" srcOrd="2" destOrd="0" presId="urn:microsoft.com/office/officeart/2005/8/layout/orgChart1"/>
    <dgm:cxn modelId="{4AB23CAE-C5C1-E547-9D5F-7F72AEF6C02A}" type="presParOf" srcId="{3B9D1984-770D-A540-AE21-3AE07973849A}" destId="{128D9EB8-07DF-8B42-B816-674F64F6E704}" srcOrd="3" destOrd="0" presId="urn:microsoft.com/office/officeart/2005/8/layout/orgChart1"/>
    <dgm:cxn modelId="{FD4F6C5B-BC74-1747-BA52-553F4EE5E44D}" type="presParOf" srcId="{128D9EB8-07DF-8B42-B816-674F64F6E704}" destId="{4E36413E-7D10-0649-9E18-38B19955BAAA}" srcOrd="0" destOrd="0" presId="urn:microsoft.com/office/officeart/2005/8/layout/orgChart1"/>
    <dgm:cxn modelId="{96A3CB63-C5BE-EF41-ADC0-8704B4ABA012}" type="presParOf" srcId="{4E36413E-7D10-0649-9E18-38B19955BAAA}" destId="{35D77EC6-27B5-9248-AE46-986888E1E710}" srcOrd="0" destOrd="0" presId="urn:microsoft.com/office/officeart/2005/8/layout/orgChart1"/>
    <dgm:cxn modelId="{A5A6FF0A-4CC2-B844-935B-72C4DFD40337}" type="presParOf" srcId="{4E36413E-7D10-0649-9E18-38B19955BAAA}" destId="{A76DE642-A8F1-3945-9514-875DC7DC4BAC}" srcOrd="1" destOrd="0" presId="urn:microsoft.com/office/officeart/2005/8/layout/orgChart1"/>
    <dgm:cxn modelId="{A48C3BB3-9CFC-3D44-B8E2-991F117CC430}" type="presParOf" srcId="{128D9EB8-07DF-8B42-B816-674F64F6E704}" destId="{50CE402D-2A8C-714D-A3A8-1FBA78711195}" srcOrd="1" destOrd="0" presId="urn:microsoft.com/office/officeart/2005/8/layout/orgChart1"/>
    <dgm:cxn modelId="{9F1E56A1-2BA0-4849-B8A4-7C93EF95C915}" type="presParOf" srcId="{128D9EB8-07DF-8B42-B816-674F64F6E704}" destId="{EBEC9241-5315-754D-83C6-4C05DCF206F8}" srcOrd="2" destOrd="0" presId="urn:microsoft.com/office/officeart/2005/8/layout/orgChart1"/>
    <dgm:cxn modelId="{7BB5B2A7-0F1A-A043-A971-472F9E4596BA}" type="presParOf" srcId="{09AEBEAA-966C-AA47-9970-C6C5F1274426}" destId="{2F8E4DB8-2CA5-7643-9376-F3E6CB419887}" srcOrd="2" destOrd="0" presId="urn:microsoft.com/office/officeart/2005/8/layout/orgChart1"/>
    <dgm:cxn modelId="{083E4835-9554-AC41-B385-42C347B86BCD}" type="presParOf" srcId="{63C60D75-DDD9-7949-ABCB-250BF1ADC64E}" destId="{273940EC-C7CE-4949-81DE-F81F1FE55D67}" srcOrd="2" destOrd="0" presId="urn:microsoft.com/office/officeart/2005/8/layout/orgChart1"/>
    <dgm:cxn modelId="{23218D40-867F-CA4E-8A52-8055E9C59CAF}" type="presParOf" srcId="{63C60D75-DDD9-7949-ABCB-250BF1ADC64E}" destId="{C055C804-9277-4B47-A0B0-325D40C9BA71}" srcOrd="3" destOrd="0" presId="urn:microsoft.com/office/officeart/2005/8/layout/orgChart1"/>
    <dgm:cxn modelId="{8D82D7C7-6D10-8F47-9508-8A29921C333D}" type="presParOf" srcId="{C055C804-9277-4B47-A0B0-325D40C9BA71}" destId="{3C9AC7CD-4BA2-9A4B-985D-FCAC7DFF7A9C}" srcOrd="0" destOrd="0" presId="urn:microsoft.com/office/officeart/2005/8/layout/orgChart1"/>
    <dgm:cxn modelId="{78203383-F200-0B46-8643-37E224C3B680}" type="presParOf" srcId="{3C9AC7CD-4BA2-9A4B-985D-FCAC7DFF7A9C}" destId="{38C1D1AF-4500-664B-A1BC-97FB86DCB80C}" srcOrd="0" destOrd="0" presId="urn:microsoft.com/office/officeart/2005/8/layout/orgChart1"/>
    <dgm:cxn modelId="{A1B2C818-9154-D14F-972F-6F25B0C29C6E}" type="presParOf" srcId="{3C9AC7CD-4BA2-9A4B-985D-FCAC7DFF7A9C}" destId="{F67F3402-A196-174B-9F5B-B63B79B7B0FC}" srcOrd="1" destOrd="0" presId="urn:microsoft.com/office/officeart/2005/8/layout/orgChart1"/>
    <dgm:cxn modelId="{5C40AE37-CA30-7D49-99C4-D908817F8311}" type="presParOf" srcId="{C055C804-9277-4B47-A0B0-325D40C9BA71}" destId="{6BB4F542-BC0D-9C46-BB1A-0A4780DAD9E9}" srcOrd="1" destOrd="0" presId="urn:microsoft.com/office/officeart/2005/8/layout/orgChart1"/>
    <dgm:cxn modelId="{8E44CD84-10B0-164D-967E-E2ACD6856012}" type="presParOf" srcId="{C055C804-9277-4B47-A0B0-325D40C9BA71}" destId="{A41DCC11-4B50-6542-9FBC-A28B0FEA8873}" srcOrd="2" destOrd="0" presId="urn:microsoft.com/office/officeart/2005/8/layout/orgChart1"/>
    <dgm:cxn modelId="{4AF5B236-8BF7-E641-8EB7-45BFD6E49D83}" type="presParOf" srcId="{093057E7-DBA2-E548-A9A3-CC0DBD2ADC3F}" destId="{DA8C9724-7AA4-1F4A-AA28-29594E93CDE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9FB449-5EC7-E542-8378-BE364A4EF807}" type="doc">
      <dgm:prSet loTypeId="urn:microsoft.com/office/officeart/2005/8/layout/vList2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06B298D-030C-3F43-A087-E8F9FD508778}">
      <dgm:prSet phldrT="[Text]"/>
      <dgm:spPr/>
      <dgm:t>
        <a:bodyPr/>
        <a:lstStyle/>
        <a:p>
          <a:pPr>
            <a:buAutoNum type="arabicPeriod"/>
          </a:pPr>
          <a:r>
            <a:rPr lang="en-US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Train/Test Data Split</a:t>
          </a:r>
          <a:endParaRPr lang="en-US" dirty="0"/>
        </a:p>
      </dgm:t>
    </dgm:pt>
    <dgm:pt modelId="{F04A7D9D-7937-0948-9FA3-F6280099F903}" type="parTrans" cxnId="{D9438AEE-A8A9-FE43-AB12-DE5A51C87563}">
      <dgm:prSet/>
      <dgm:spPr/>
      <dgm:t>
        <a:bodyPr/>
        <a:lstStyle/>
        <a:p>
          <a:endParaRPr lang="en-US"/>
        </a:p>
      </dgm:t>
    </dgm:pt>
    <dgm:pt modelId="{78DE51C0-37F8-3145-ADEF-0B09528A43D1}" type="sibTrans" cxnId="{D9438AEE-A8A9-FE43-AB12-DE5A51C87563}">
      <dgm:prSet/>
      <dgm:spPr/>
      <dgm:t>
        <a:bodyPr/>
        <a:lstStyle/>
        <a:p>
          <a:endParaRPr lang="en-US"/>
        </a:p>
      </dgm:t>
    </dgm:pt>
    <dgm:pt modelId="{7CFFB2FF-B91D-CC4E-9917-26182B3C8827}">
      <dgm:prSet/>
      <dgm:spPr/>
      <dgm:t>
        <a:bodyPr/>
        <a:lstStyle/>
        <a:p>
          <a:r>
            <a:rPr lang="en-US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Cross Validation</a:t>
          </a:r>
        </a:p>
      </dgm:t>
    </dgm:pt>
    <dgm:pt modelId="{F40A9194-3974-1E4E-ADE6-F439C08178C3}" type="parTrans" cxnId="{15A9F7BA-E7AF-D14C-B1CB-929E059ADC68}">
      <dgm:prSet/>
      <dgm:spPr/>
      <dgm:t>
        <a:bodyPr/>
        <a:lstStyle/>
        <a:p>
          <a:endParaRPr lang="en-US"/>
        </a:p>
      </dgm:t>
    </dgm:pt>
    <dgm:pt modelId="{0F0EE767-2F22-4B46-BEBE-7BED8D430FD5}" type="sibTrans" cxnId="{15A9F7BA-E7AF-D14C-B1CB-929E059ADC68}">
      <dgm:prSet/>
      <dgm:spPr/>
      <dgm:t>
        <a:bodyPr/>
        <a:lstStyle/>
        <a:p>
          <a:endParaRPr lang="en-US"/>
        </a:p>
      </dgm:t>
    </dgm:pt>
    <dgm:pt modelId="{32002740-E6C7-A346-9BA7-D9B0501762E8}">
      <dgm:prSet/>
      <dgm:spPr/>
      <dgm:t>
        <a:bodyPr/>
        <a:lstStyle/>
        <a:p>
          <a:r>
            <a:rPr lang="en-US" b="1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Regularization</a:t>
          </a:r>
          <a:endParaRPr lang="en-US" b="1" dirty="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E09B0C2F-3A52-0B44-BB9C-62DE27489469}" type="parTrans" cxnId="{6380742F-9A74-7147-842F-4F7AC52D5E9B}">
      <dgm:prSet/>
      <dgm:spPr/>
      <dgm:t>
        <a:bodyPr/>
        <a:lstStyle/>
        <a:p>
          <a:endParaRPr lang="en-US"/>
        </a:p>
      </dgm:t>
    </dgm:pt>
    <dgm:pt modelId="{85C2B7E8-9E8B-B547-8204-9B5AA4336910}" type="sibTrans" cxnId="{6380742F-9A74-7147-842F-4F7AC52D5E9B}">
      <dgm:prSet/>
      <dgm:spPr/>
      <dgm:t>
        <a:bodyPr/>
        <a:lstStyle/>
        <a:p>
          <a:endParaRPr lang="en-US"/>
        </a:p>
      </dgm:t>
    </dgm:pt>
    <dgm:pt modelId="{090F3635-7FB1-D842-B07F-FD14E4703458}" type="pres">
      <dgm:prSet presAssocID="{0F9FB449-5EC7-E542-8378-BE364A4EF807}" presName="linear" presStyleCnt="0">
        <dgm:presLayoutVars>
          <dgm:animLvl val="lvl"/>
          <dgm:resizeHandles val="exact"/>
        </dgm:presLayoutVars>
      </dgm:prSet>
      <dgm:spPr/>
    </dgm:pt>
    <dgm:pt modelId="{D33945D3-EFD9-6041-BBEF-F6FE1E6F1A7E}" type="pres">
      <dgm:prSet presAssocID="{406B298D-030C-3F43-A087-E8F9FD50877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A957EF3-A8BA-5943-8F8B-71CF1787CBF5}" type="pres">
      <dgm:prSet presAssocID="{78DE51C0-37F8-3145-ADEF-0B09528A43D1}" presName="spacer" presStyleCnt="0"/>
      <dgm:spPr/>
    </dgm:pt>
    <dgm:pt modelId="{4CC2C606-265E-FD4C-AE08-439DE430A4BC}" type="pres">
      <dgm:prSet presAssocID="{32002740-E6C7-A346-9BA7-D9B0501762E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56B4241-FCA0-1B4F-B05B-741EA24CD199}" type="pres">
      <dgm:prSet presAssocID="{85C2B7E8-9E8B-B547-8204-9B5AA4336910}" presName="spacer" presStyleCnt="0"/>
      <dgm:spPr/>
    </dgm:pt>
    <dgm:pt modelId="{A9596CAC-C8D8-4040-968A-8067DF81199C}" type="pres">
      <dgm:prSet presAssocID="{7CFFB2FF-B91D-CC4E-9917-26182B3C882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8FF7702-7552-DB44-A5BC-1442129724C7}" type="presOf" srcId="{32002740-E6C7-A346-9BA7-D9B0501762E8}" destId="{4CC2C606-265E-FD4C-AE08-439DE430A4BC}" srcOrd="0" destOrd="0" presId="urn:microsoft.com/office/officeart/2005/8/layout/vList2"/>
    <dgm:cxn modelId="{8F14CB15-9E34-B045-8F8A-F99269AE9D5A}" type="presOf" srcId="{7CFFB2FF-B91D-CC4E-9917-26182B3C8827}" destId="{A9596CAC-C8D8-4040-968A-8067DF81199C}" srcOrd="0" destOrd="0" presId="urn:microsoft.com/office/officeart/2005/8/layout/vList2"/>
    <dgm:cxn modelId="{6380742F-9A74-7147-842F-4F7AC52D5E9B}" srcId="{0F9FB449-5EC7-E542-8378-BE364A4EF807}" destId="{32002740-E6C7-A346-9BA7-D9B0501762E8}" srcOrd="1" destOrd="0" parTransId="{E09B0C2F-3A52-0B44-BB9C-62DE27489469}" sibTransId="{85C2B7E8-9E8B-B547-8204-9B5AA4336910}"/>
    <dgm:cxn modelId="{BE3F6F3F-F93E-D345-8AE5-40312E98A813}" type="presOf" srcId="{406B298D-030C-3F43-A087-E8F9FD508778}" destId="{D33945D3-EFD9-6041-BBEF-F6FE1E6F1A7E}" srcOrd="0" destOrd="0" presId="urn:microsoft.com/office/officeart/2005/8/layout/vList2"/>
    <dgm:cxn modelId="{0D571C9B-E29D-0C44-A7D1-D8A3A71C9230}" type="presOf" srcId="{0F9FB449-5EC7-E542-8378-BE364A4EF807}" destId="{090F3635-7FB1-D842-B07F-FD14E4703458}" srcOrd="0" destOrd="0" presId="urn:microsoft.com/office/officeart/2005/8/layout/vList2"/>
    <dgm:cxn modelId="{15A9F7BA-E7AF-D14C-B1CB-929E059ADC68}" srcId="{0F9FB449-5EC7-E542-8378-BE364A4EF807}" destId="{7CFFB2FF-B91D-CC4E-9917-26182B3C8827}" srcOrd="2" destOrd="0" parTransId="{F40A9194-3974-1E4E-ADE6-F439C08178C3}" sibTransId="{0F0EE767-2F22-4B46-BEBE-7BED8D430FD5}"/>
    <dgm:cxn modelId="{D9438AEE-A8A9-FE43-AB12-DE5A51C87563}" srcId="{0F9FB449-5EC7-E542-8378-BE364A4EF807}" destId="{406B298D-030C-3F43-A087-E8F9FD508778}" srcOrd="0" destOrd="0" parTransId="{F04A7D9D-7937-0948-9FA3-F6280099F903}" sibTransId="{78DE51C0-37F8-3145-ADEF-0B09528A43D1}"/>
    <dgm:cxn modelId="{CA6DB634-D3BC-C74A-9380-66669095FABD}" type="presParOf" srcId="{090F3635-7FB1-D842-B07F-FD14E4703458}" destId="{D33945D3-EFD9-6041-BBEF-F6FE1E6F1A7E}" srcOrd="0" destOrd="0" presId="urn:microsoft.com/office/officeart/2005/8/layout/vList2"/>
    <dgm:cxn modelId="{DB0211D1-32E6-CE45-BF67-0EFAA148D665}" type="presParOf" srcId="{090F3635-7FB1-D842-B07F-FD14E4703458}" destId="{2A957EF3-A8BA-5943-8F8B-71CF1787CBF5}" srcOrd="1" destOrd="0" presId="urn:microsoft.com/office/officeart/2005/8/layout/vList2"/>
    <dgm:cxn modelId="{EBFBD8D9-69F3-7F4F-BB77-CB90E6146949}" type="presParOf" srcId="{090F3635-7FB1-D842-B07F-FD14E4703458}" destId="{4CC2C606-265E-FD4C-AE08-439DE430A4BC}" srcOrd="2" destOrd="0" presId="urn:microsoft.com/office/officeart/2005/8/layout/vList2"/>
    <dgm:cxn modelId="{5CCC91A6-49DF-2F45-BB95-C0526DA43F5E}" type="presParOf" srcId="{090F3635-7FB1-D842-B07F-FD14E4703458}" destId="{C56B4241-FCA0-1B4F-B05B-741EA24CD199}" srcOrd="3" destOrd="0" presId="urn:microsoft.com/office/officeart/2005/8/layout/vList2"/>
    <dgm:cxn modelId="{8D06CEB0-4D7B-2348-991B-E59077CC9324}" type="presParOf" srcId="{090F3635-7FB1-D842-B07F-FD14E4703458}" destId="{A9596CAC-C8D8-4040-968A-8067DF81199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7494BD1-D8F6-C44B-8907-EABFE9C02BC9}" type="doc">
      <dgm:prSet loTypeId="urn:microsoft.com/office/officeart/2005/8/layout/orgChart1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DDD6B1-3E95-6F49-A838-5A9823E90A65}">
      <dgm:prSet phldrT="[Text]"/>
      <dgm:spPr/>
      <dgm:t>
        <a:bodyPr/>
        <a:lstStyle/>
        <a:p>
          <a:r>
            <a: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Statistical Learning</a:t>
          </a:r>
        </a:p>
      </dgm:t>
    </dgm:pt>
    <dgm:pt modelId="{35B481A3-F8D3-CB41-96F9-53DC6D2C9A27}" type="parTrans" cxnId="{93ED5084-C21F-B44F-9061-4D9A9CB340CA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E636CB90-F8F8-C740-80BF-2336A69B7D51}" type="sibTrans" cxnId="{93ED5084-C21F-B44F-9061-4D9A9CB340CA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4C8B5A1D-00F9-3841-94AF-DF005A1A9756}">
      <dgm:prSet phldrT="[Text]"/>
      <dgm:spPr/>
      <dgm:t>
        <a:bodyPr/>
        <a:lstStyle/>
        <a:p>
          <a:r>
            <a: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Supervised Learning</a:t>
          </a:r>
        </a:p>
      </dgm:t>
    </dgm:pt>
    <dgm:pt modelId="{C4C7003A-1299-2343-ABA1-5603FA3A39C4}" type="parTrans" cxnId="{FBE8729E-1558-A245-B4AF-03D9120BB33C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1F15F798-1C68-7446-9C60-7CB3CB5BB737}" type="sibTrans" cxnId="{FBE8729E-1558-A245-B4AF-03D9120BB33C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E3B3FABF-9268-294E-9E28-92246BF1D551}">
      <dgm:prSet phldrT="[Text]"/>
      <dgm:spPr/>
      <dgm:t>
        <a:bodyPr/>
        <a:lstStyle/>
        <a:p>
          <a:r>
            <a: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Unsupervised Learning</a:t>
          </a:r>
        </a:p>
      </dgm:t>
    </dgm:pt>
    <dgm:pt modelId="{1DA0001F-07B4-384E-95BF-C4CC7F07CB7B}" type="parTrans" cxnId="{C8A25C94-A033-7C44-99A6-F84AEBA05698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840EAC12-21CD-074E-B5AB-417006C76BDF}" type="sibTrans" cxnId="{C8A25C94-A033-7C44-99A6-F84AEBA05698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5020AB33-2651-3A44-A6E2-145D48D8A269}">
      <dgm:prSet phldrT="[Text]"/>
      <dgm:spPr/>
      <dgm:t>
        <a:bodyPr/>
        <a:lstStyle/>
        <a:p>
          <a:r>
            <a: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Regression</a:t>
          </a:r>
        </a:p>
      </dgm:t>
    </dgm:pt>
    <dgm:pt modelId="{E58E53A3-BC8D-344A-BBA0-DA129CD9E500}" type="parTrans" cxnId="{CA498235-B1AC-A74C-A1E5-DE4AB8C1E620}">
      <dgm:prSet/>
      <dgm:spPr/>
      <dgm:t>
        <a:bodyPr/>
        <a:lstStyle/>
        <a:p>
          <a:endParaRPr lang="en-US"/>
        </a:p>
      </dgm:t>
    </dgm:pt>
    <dgm:pt modelId="{72B5D0EA-0CFB-EC4F-B232-B5B8DEDF5AE4}" type="sibTrans" cxnId="{CA498235-B1AC-A74C-A1E5-DE4AB8C1E620}">
      <dgm:prSet/>
      <dgm:spPr/>
      <dgm:t>
        <a:bodyPr/>
        <a:lstStyle/>
        <a:p>
          <a:endParaRPr lang="en-US"/>
        </a:p>
      </dgm:t>
    </dgm:pt>
    <dgm:pt modelId="{011E0F13-D509-EF45-8784-935A478FE73A}">
      <dgm:prSet phldrT="[Text]"/>
      <dgm:spPr/>
      <dgm:t>
        <a:bodyPr/>
        <a:lstStyle/>
        <a:p>
          <a:r>
            <a: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Classification</a:t>
          </a:r>
        </a:p>
      </dgm:t>
    </dgm:pt>
    <dgm:pt modelId="{DBACF04C-8582-E14D-8F9A-FA84FB9A1C6C}" type="parTrans" cxnId="{BDA8AEB1-1C46-1F4D-A605-D2135C8EEF5A}">
      <dgm:prSet/>
      <dgm:spPr/>
      <dgm:t>
        <a:bodyPr/>
        <a:lstStyle/>
        <a:p>
          <a:endParaRPr lang="en-US"/>
        </a:p>
      </dgm:t>
    </dgm:pt>
    <dgm:pt modelId="{081003EC-FB52-3243-8BD2-C686ADCA54A9}" type="sibTrans" cxnId="{BDA8AEB1-1C46-1F4D-A605-D2135C8EEF5A}">
      <dgm:prSet/>
      <dgm:spPr/>
      <dgm:t>
        <a:bodyPr/>
        <a:lstStyle/>
        <a:p>
          <a:endParaRPr lang="en-US"/>
        </a:p>
      </dgm:t>
    </dgm:pt>
    <dgm:pt modelId="{BAE3BF89-6EB1-E04D-9173-CEC9467A6D39}" type="pres">
      <dgm:prSet presAssocID="{07494BD1-D8F6-C44B-8907-EABFE9C02BC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93057E7-DBA2-E548-A9A3-CC0DBD2ADC3F}" type="pres">
      <dgm:prSet presAssocID="{59DDD6B1-3E95-6F49-A838-5A9823E90A65}" presName="hierRoot1" presStyleCnt="0">
        <dgm:presLayoutVars>
          <dgm:hierBranch val="init"/>
        </dgm:presLayoutVars>
      </dgm:prSet>
      <dgm:spPr/>
    </dgm:pt>
    <dgm:pt modelId="{AABE3229-A96C-6047-B1FF-2B979BF30443}" type="pres">
      <dgm:prSet presAssocID="{59DDD6B1-3E95-6F49-A838-5A9823E90A65}" presName="rootComposite1" presStyleCnt="0"/>
      <dgm:spPr/>
    </dgm:pt>
    <dgm:pt modelId="{76F8D215-5820-3842-9824-8687DB13EA29}" type="pres">
      <dgm:prSet presAssocID="{59DDD6B1-3E95-6F49-A838-5A9823E90A65}" presName="rootText1" presStyleLbl="node0" presStyleIdx="0" presStyleCnt="1">
        <dgm:presLayoutVars>
          <dgm:chPref val="3"/>
        </dgm:presLayoutVars>
      </dgm:prSet>
      <dgm:spPr/>
    </dgm:pt>
    <dgm:pt modelId="{C4DA2743-91E7-444B-8A29-AB6CB503CF46}" type="pres">
      <dgm:prSet presAssocID="{59DDD6B1-3E95-6F49-A838-5A9823E90A65}" presName="rootConnector1" presStyleLbl="node1" presStyleIdx="0" presStyleCnt="0"/>
      <dgm:spPr/>
    </dgm:pt>
    <dgm:pt modelId="{63C60D75-DDD9-7949-ABCB-250BF1ADC64E}" type="pres">
      <dgm:prSet presAssocID="{59DDD6B1-3E95-6F49-A838-5A9823E90A65}" presName="hierChild2" presStyleCnt="0"/>
      <dgm:spPr/>
    </dgm:pt>
    <dgm:pt modelId="{6C36EA44-5EDF-3145-8366-89BAFE29F72F}" type="pres">
      <dgm:prSet presAssocID="{C4C7003A-1299-2343-ABA1-5603FA3A39C4}" presName="Name37" presStyleLbl="parChTrans1D2" presStyleIdx="0" presStyleCnt="2"/>
      <dgm:spPr/>
    </dgm:pt>
    <dgm:pt modelId="{09AEBEAA-966C-AA47-9970-C6C5F1274426}" type="pres">
      <dgm:prSet presAssocID="{4C8B5A1D-00F9-3841-94AF-DF005A1A9756}" presName="hierRoot2" presStyleCnt="0">
        <dgm:presLayoutVars>
          <dgm:hierBranch val="init"/>
        </dgm:presLayoutVars>
      </dgm:prSet>
      <dgm:spPr/>
    </dgm:pt>
    <dgm:pt modelId="{A864982E-075C-BA47-9F1E-152CA335A295}" type="pres">
      <dgm:prSet presAssocID="{4C8B5A1D-00F9-3841-94AF-DF005A1A9756}" presName="rootComposite" presStyleCnt="0"/>
      <dgm:spPr/>
    </dgm:pt>
    <dgm:pt modelId="{C300EAFC-E1BE-0941-8D52-630DB442DA7E}" type="pres">
      <dgm:prSet presAssocID="{4C8B5A1D-00F9-3841-94AF-DF005A1A9756}" presName="rootText" presStyleLbl="node2" presStyleIdx="0" presStyleCnt="2">
        <dgm:presLayoutVars>
          <dgm:chPref val="3"/>
        </dgm:presLayoutVars>
      </dgm:prSet>
      <dgm:spPr/>
    </dgm:pt>
    <dgm:pt modelId="{33B86CD2-3DC8-7347-8CBD-79DF17CB3AFF}" type="pres">
      <dgm:prSet presAssocID="{4C8B5A1D-00F9-3841-94AF-DF005A1A9756}" presName="rootConnector" presStyleLbl="node2" presStyleIdx="0" presStyleCnt="2"/>
      <dgm:spPr/>
    </dgm:pt>
    <dgm:pt modelId="{3B9D1984-770D-A540-AE21-3AE07973849A}" type="pres">
      <dgm:prSet presAssocID="{4C8B5A1D-00F9-3841-94AF-DF005A1A9756}" presName="hierChild4" presStyleCnt="0"/>
      <dgm:spPr/>
    </dgm:pt>
    <dgm:pt modelId="{AFBF7005-CE59-0141-B2F2-6B4EAAFFE025}" type="pres">
      <dgm:prSet presAssocID="{E58E53A3-BC8D-344A-BBA0-DA129CD9E500}" presName="Name37" presStyleLbl="parChTrans1D3" presStyleIdx="0" presStyleCnt="2"/>
      <dgm:spPr/>
    </dgm:pt>
    <dgm:pt modelId="{03F1C796-4C28-2E47-B876-3CB6348B9B68}" type="pres">
      <dgm:prSet presAssocID="{5020AB33-2651-3A44-A6E2-145D48D8A269}" presName="hierRoot2" presStyleCnt="0">
        <dgm:presLayoutVars>
          <dgm:hierBranch val="init"/>
        </dgm:presLayoutVars>
      </dgm:prSet>
      <dgm:spPr/>
    </dgm:pt>
    <dgm:pt modelId="{3D5C5A6C-5DEF-584E-A0C7-245FA2310676}" type="pres">
      <dgm:prSet presAssocID="{5020AB33-2651-3A44-A6E2-145D48D8A269}" presName="rootComposite" presStyleCnt="0"/>
      <dgm:spPr/>
    </dgm:pt>
    <dgm:pt modelId="{E4AAB365-50FD-7D44-B347-08EAB17E80BE}" type="pres">
      <dgm:prSet presAssocID="{5020AB33-2651-3A44-A6E2-145D48D8A269}" presName="rootText" presStyleLbl="node3" presStyleIdx="0" presStyleCnt="2">
        <dgm:presLayoutVars>
          <dgm:chPref val="3"/>
        </dgm:presLayoutVars>
      </dgm:prSet>
      <dgm:spPr/>
    </dgm:pt>
    <dgm:pt modelId="{42116D1F-27E8-3043-B87F-A79DE778A147}" type="pres">
      <dgm:prSet presAssocID="{5020AB33-2651-3A44-A6E2-145D48D8A269}" presName="rootConnector" presStyleLbl="node3" presStyleIdx="0" presStyleCnt="2"/>
      <dgm:spPr/>
    </dgm:pt>
    <dgm:pt modelId="{0A61EF3C-1418-F145-8036-EC78B9FDDF4E}" type="pres">
      <dgm:prSet presAssocID="{5020AB33-2651-3A44-A6E2-145D48D8A269}" presName="hierChild4" presStyleCnt="0"/>
      <dgm:spPr/>
    </dgm:pt>
    <dgm:pt modelId="{0332C6C2-406A-3549-B079-F9D305F28E0B}" type="pres">
      <dgm:prSet presAssocID="{5020AB33-2651-3A44-A6E2-145D48D8A269}" presName="hierChild5" presStyleCnt="0"/>
      <dgm:spPr/>
    </dgm:pt>
    <dgm:pt modelId="{7EE3FD5C-9A63-9B41-928C-95B04E064024}" type="pres">
      <dgm:prSet presAssocID="{DBACF04C-8582-E14D-8F9A-FA84FB9A1C6C}" presName="Name37" presStyleLbl="parChTrans1D3" presStyleIdx="1" presStyleCnt="2"/>
      <dgm:spPr/>
    </dgm:pt>
    <dgm:pt modelId="{128D9EB8-07DF-8B42-B816-674F64F6E704}" type="pres">
      <dgm:prSet presAssocID="{011E0F13-D509-EF45-8784-935A478FE73A}" presName="hierRoot2" presStyleCnt="0">
        <dgm:presLayoutVars>
          <dgm:hierBranch val="init"/>
        </dgm:presLayoutVars>
      </dgm:prSet>
      <dgm:spPr/>
    </dgm:pt>
    <dgm:pt modelId="{4E36413E-7D10-0649-9E18-38B19955BAAA}" type="pres">
      <dgm:prSet presAssocID="{011E0F13-D509-EF45-8784-935A478FE73A}" presName="rootComposite" presStyleCnt="0"/>
      <dgm:spPr/>
    </dgm:pt>
    <dgm:pt modelId="{35D77EC6-27B5-9248-AE46-986888E1E710}" type="pres">
      <dgm:prSet presAssocID="{011E0F13-D509-EF45-8784-935A478FE73A}" presName="rootText" presStyleLbl="node3" presStyleIdx="1" presStyleCnt="2">
        <dgm:presLayoutVars>
          <dgm:chPref val="3"/>
        </dgm:presLayoutVars>
      </dgm:prSet>
      <dgm:spPr/>
    </dgm:pt>
    <dgm:pt modelId="{A76DE642-A8F1-3945-9514-875DC7DC4BAC}" type="pres">
      <dgm:prSet presAssocID="{011E0F13-D509-EF45-8784-935A478FE73A}" presName="rootConnector" presStyleLbl="node3" presStyleIdx="1" presStyleCnt="2"/>
      <dgm:spPr/>
    </dgm:pt>
    <dgm:pt modelId="{50CE402D-2A8C-714D-A3A8-1FBA78711195}" type="pres">
      <dgm:prSet presAssocID="{011E0F13-D509-EF45-8784-935A478FE73A}" presName="hierChild4" presStyleCnt="0"/>
      <dgm:spPr/>
    </dgm:pt>
    <dgm:pt modelId="{EBEC9241-5315-754D-83C6-4C05DCF206F8}" type="pres">
      <dgm:prSet presAssocID="{011E0F13-D509-EF45-8784-935A478FE73A}" presName="hierChild5" presStyleCnt="0"/>
      <dgm:spPr/>
    </dgm:pt>
    <dgm:pt modelId="{2F8E4DB8-2CA5-7643-9376-F3E6CB419887}" type="pres">
      <dgm:prSet presAssocID="{4C8B5A1D-00F9-3841-94AF-DF005A1A9756}" presName="hierChild5" presStyleCnt="0"/>
      <dgm:spPr/>
    </dgm:pt>
    <dgm:pt modelId="{273940EC-C7CE-4949-81DE-F81F1FE55D67}" type="pres">
      <dgm:prSet presAssocID="{1DA0001F-07B4-384E-95BF-C4CC7F07CB7B}" presName="Name37" presStyleLbl="parChTrans1D2" presStyleIdx="1" presStyleCnt="2"/>
      <dgm:spPr/>
    </dgm:pt>
    <dgm:pt modelId="{C055C804-9277-4B47-A0B0-325D40C9BA71}" type="pres">
      <dgm:prSet presAssocID="{E3B3FABF-9268-294E-9E28-92246BF1D551}" presName="hierRoot2" presStyleCnt="0">
        <dgm:presLayoutVars>
          <dgm:hierBranch val="init"/>
        </dgm:presLayoutVars>
      </dgm:prSet>
      <dgm:spPr/>
    </dgm:pt>
    <dgm:pt modelId="{3C9AC7CD-4BA2-9A4B-985D-FCAC7DFF7A9C}" type="pres">
      <dgm:prSet presAssocID="{E3B3FABF-9268-294E-9E28-92246BF1D551}" presName="rootComposite" presStyleCnt="0"/>
      <dgm:spPr/>
    </dgm:pt>
    <dgm:pt modelId="{38C1D1AF-4500-664B-A1BC-97FB86DCB80C}" type="pres">
      <dgm:prSet presAssocID="{E3B3FABF-9268-294E-9E28-92246BF1D551}" presName="rootText" presStyleLbl="node2" presStyleIdx="1" presStyleCnt="2">
        <dgm:presLayoutVars>
          <dgm:chPref val="3"/>
        </dgm:presLayoutVars>
      </dgm:prSet>
      <dgm:spPr/>
    </dgm:pt>
    <dgm:pt modelId="{F67F3402-A196-174B-9F5B-B63B79B7B0FC}" type="pres">
      <dgm:prSet presAssocID="{E3B3FABF-9268-294E-9E28-92246BF1D551}" presName="rootConnector" presStyleLbl="node2" presStyleIdx="1" presStyleCnt="2"/>
      <dgm:spPr/>
    </dgm:pt>
    <dgm:pt modelId="{6BB4F542-BC0D-9C46-BB1A-0A4780DAD9E9}" type="pres">
      <dgm:prSet presAssocID="{E3B3FABF-9268-294E-9E28-92246BF1D551}" presName="hierChild4" presStyleCnt="0"/>
      <dgm:spPr/>
    </dgm:pt>
    <dgm:pt modelId="{A41DCC11-4B50-6542-9FBC-A28B0FEA8873}" type="pres">
      <dgm:prSet presAssocID="{E3B3FABF-9268-294E-9E28-92246BF1D551}" presName="hierChild5" presStyleCnt="0"/>
      <dgm:spPr/>
    </dgm:pt>
    <dgm:pt modelId="{DA8C9724-7AA4-1F4A-AA28-29594E93CDE0}" type="pres">
      <dgm:prSet presAssocID="{59DDD6B1-3E95-6F49-A838-5A9823E90A65}" presName="hierChild3" presStyleCnt="0"/>
      <dgm:spPr/>
    </dgm:pt>
  </dgm:ptLst>
  <dgm:cxnLst>
    <dgm:cxn modelId="{CCD54706-1069-2C44-A2AF-E2558DBEAD1D}" type="presOf" srcId="{E3B3FABF-9268-294E-9E28-92246BF1D551}" destId="{F67F3402-A196-174B-9F5B-B63B79B7B0FC}" srcOrd="1" destOrd="0" presId="urn:microsoft.com/office/officeart/2005/8/layout/orgChart1"/>
    <dgm:cxn modelId="{6D231807-D8F6-7545-87E7-44547CF5255E}" type="presOf" srcId="{4C8B5A1D-00F9-3841-94AF-DF005A1A9756}" destId="{C300EAFC-E1BE-0941-8D52-630DB442DA7E}" srcOrd="0" destOrd="0" presId="urn:microsoft.com/office/officeart/2005/8/layout/orgChart1"/>
    <dgm:cxn modelId="{CA498235-B1AC-A74C-A1E5-DE4AB8C1E620}" srcId="{4C8B5A1D-00F9-3841-94AF-DF005A1A9756}" destId="{5020AB33-2651-3A44-A6E2-145D48D8A269}" srcOrd="0" destOrd="0" parTransId="{E58E53A3-BC8D-344A-BBA0-DA129CD9E500}" sibTransId="{72B5D0EA-0CFB-EC4F-B232-B5B8DEDF5AE4}"/>
    <dgm:cxn modelId="{61A0583E-2337-C942-AE5B-38A521DAE287}" type="presOf" srcId="{E3B3FABF-9268-294E-9E28-92246BF1D551}" destId="{38C1D1AF-4500-664B-A1BC-97FB86DCB80C}" srcOrd="0" destOrd="0" presId="urn:microsoft.com/office/officeart/2005/8/layout/orgChart1"/>
    <dgm:cxn modelId="{1D4BA653-F1AD-1848-9ED6-3B01CFCC70F0}" type="presOf" srcId="{4C8B5A1D-00F9-3841-94AF-DF005A1A9756}" destId="{33B86CD2-3DC8-7347-8CBD-79DF17CB3AFF}" srcOrd="1" destOrd="0" presId="urn:microsoft.com/office/officeart/2005/8/layout/orgChart1"/>
    <dgm:cxn modelId="{97556F5F-2F68-3344-8203-E8D8C37D54EB}" type="presOf" srcId="{59DDD6B1-3E95-6F49-A838-5A9823E90A65}" destId="{76F8D215-5820-3842-9824-8687DB13EA29}" srcOrd="0" destOrd="0" presId="urn:microsoft.com/office/officeart/2005/8/layout/orgChart1"/>
    <dgm:cxn modelId="{D4A86E6A-39C0-B84E-ACE5-C35B31398FAA}" type="presOf" srcId="{07494BD1-D8F6-C44B-8907-EABFE9C02BC9}" destId="{BAE3BF89-6EB1-E04D-9173-CEC9467A6D39}" srcOrd="0" destOrd="0" presId="urn:microsoft.com/office/officeart/2005/8/layout/orgChart1"/>
    <dgm:cxn modelId="{6CE3956D-F1AD-794B-A8C7-49B7E87D323B}" type="presOf" srcId="{DBACF04C-8582-E14D-8F9A-FA84FB9A1C6C}" destId="{7EE3FD5C-9A63-9B41-928C-95B04E064024}" srcOrd="0" destOrd="0" presId="urn:microsoft.com/office/officeart/2005/8/layout/orgChart1"/>
    <dgm:cxn modelId="{93ED5084-C21F-B44F-9061-4D9A9CB340CA}" srcId="{07494BD1-D8F6-C44B-8907-EABFE9C02BC9}" destId="{59DDD6B1-3E95-6F49-A838-5A9823E90A65}" srcOrd="0" destOrd="0" parTransId="{35B481A3-F8D3-CB41-96F9-53DC6D2C9A27}" sibTransId="{E636CB90-F8F8-C740-80BF-2336A69B7D51}"/>
    <dgm:cxn modelId="{2AF17F90-F2B0-1646-8AD5-393138B5BB98}" type="presOf" srcId="{C4C7003A-1299-2343-ABA1-5603FA3A39C4}" destId="{6C36EA44-5EDF-3145-8366-89BAFE29F72F}" srcOrd="0" destOrd="0" presId="urn:microsoft.com/office/officeart/2005/8/layout/orgChart1"/>
    <dgm:cxn modelId="{C8A25C94-A033-7C44-99A6-F84AEBA05698}" srcId="{59DDD6B1-3E95-6F49-A838-5A9823E90A65}" destId="{E3B3FABF-9268-294E-9E28-92246BF1D551}" srcOrd="1" destOrd="0" parTransId="{1DA0001F-07B4-384E-95BF-C4CC7F07CB7B}" sibTransId="{840EAC12-21CD-074E-B5AB-417006C76BDF}"/>
    <dgm:cxn modelId="{FBE8729E-1558-A245-B4AF-03D9120BB33C}" srcId="{59DDD6B1-3E95-6F49-A838-5A9823E90A65}" destId="{4C8B5A1D-00F9-3841-94AF-DF005A1A9756}" srcOrd="0" destOrd="0" parTransId="{C4C7003A-1299-2343-ABA1-5603FA3A39C4}" sibTransId="{1F15F798-1C68-7446-9C60-7CB3CB5BB737}"/>
    <dgm:cxn modelId="{BDA8AEB1-1C46-1F4D-A605-D2135C8EEF5A}" srcId="{4C8B5A1D-00F9-3841-94AF-DF005A1A9756}" destId="{011E0F13-D509-EF45-8784-935A478FE73A}" srcOrd="1" destOrd="0" parTransId="{DBACF04C-8582-E14D-8F9A-FA84FB9A1C6C}" sibTransId="{081003EC-FB52-3243-8BD2-C686ADCA54A9}"/>
    <dgm:cxn modelId="{83B4E4B7-03A7-4846-97AC-3A17637EC257}" type="presOf" srcId="{59DDD6B1-3E95-6F49-A838-5A9823E90A65}" destId="{C4DA2743-91E7-444B-8A29-AB6CB503CF46}" srcOrd="1" destOrd="0" presId="urn:microsoft.com/office/officeart/2005/8/layout/orgChart1"/>
    <dgm:cxn modelId="{9A0089CB-5D93-CE4C-B7A3-42C7C122FE4A}" type="presOf" srcId="{011E0F13-D509-EF45-8784-935A478FE73A}" destId="{35D77EC6-27B5-9248-AE46-986888E1E710}" srcOrd="0" destOrd="0" presId="urn:microsoft.com/office/officeart/2005/8/layout/orgChart1"/>
    <dgm:cxn modelId="{0F4BD3D4-CF43-BB45-9067-9F7AF1E17DD0}" type="presOf" srcId="{5020AB33-2651-3A44-A6E2-145D48D8A269}" destId="{E4AAB365-50FD-7D44-B347-08EAB17E80BE}" srcOrd="0" destOrd="0" presId="urn:microsoft.com/office/officeart/2005/8/layout/orgChart1"/>
    <dgm:cxn modelId="{0F14BBE9-69D6-9542-8F02-299516A151BF}" type="presOf" srcId="{5020AB33-2651-3A44-A6E2-145D48D8A269}" destId="{42116D1F-27E8-3043-B87F-A79DE778A147}" srcOrd="1" destOrd="0" presId="urn:microsoft.com/office/officeart/2005/8/layout/orgChart1"/>
    <dgm:cxn modelId="{A47A67EC-DE04-CD49-AEBB-FA4FE521EE8D}" type="presOf" srcId="{011E0F13-D509-EF45-8784-935A478FE73A}" destId="{A76DE642-A8F1-3945-9514-875DC7DC4BAC}" srcOrd="1" destOrd="0" presId="urn:microsoft.com/office/officeart/2005/8/layout/orgChart1"/>
    <dgm:cxn modelId="{B77F3AF1-3CAA-6C4E-8628-06ADFFE3F59E}" type="presOf" srcId="{1DA0001F-07B4-384E-95BF-C4CC7F07CB7B}" destId="{273940EC-C7CE-4949-81DE-F81F1FE55D67}" srcOrd="0" destOrd="0" presId="urn:microsoft.com/office/officeart/2005/8/layout/orgChart1"/>
    <dgm:cxn modelId="{6321A7F9-F0A9-3549-A76F-E2981C5C5D6F}" type="presOf" srcId="{E58E53A3-BC8D-344A-BBA0-DA129CD9E500}" destId="{AFBF7005-CE59-0141-B2F2-6B4EAAFFE025}" srcOrd="0" destOrd="0" presId="urn:microsoft.com/office/officeart/2005/8/layout/orgChart1"/>
    <dgm:cxn modelId="{12289598-0F04-7D4F-A5AC-FED1D71E2436}" type="presParOf" srcId="{BAE3BF89-6EB1-E04D-9173-CEC9467A6D39}" destId="{093057E7-DBA2-E548-A9A3-CC0DBD2ADC3F}" srcOrd="0" destOrd="0" presId="urn:microsoft.com/office/officeart/2005/8/layout/orgChart1"/>
    <dgm:cxn modelId="{D0613E45-4C79-2345-AF8F-A3C5576A5296}" type="presParOf" srcId="{093057E7-DBA2-E548-A9A3-CC0DBD2ADC3F}" destId="{AABE3229-A96C-6047-B1FF-2B979BF30443}" srcOrd="0" destOrd="0" presId="urn:microsoft.com/office/officeart/2005/8/layout/orgChart1"/>
    <dgm:cxn modelId="{E89E2164-BAEE-CC42-9401-A57A094B4318}" type="presParOf" srcId="{AABE3229-A96C-6047-B1FF-2B979BF30443}" destId="{76F8D215-5820-3842-9824-8687DB13EA29}" srcOrd="0" destOrd="0" presId="urn:microsoft.com/office/officeart/2005/8/layout/orgChart1"/>
    <dgm:cxn modelId="{7CE3AF0A-9B21-A14C-B07F-A5E867E5E7FC}" type="presParOf" srcId="{AABE3229-A96C-6047-B1FF-2B979BF30443}" destId="{C4DA2743-91E7-444B-8A29-AB6CB503CF46}" srcOrd="1" destOrd="0" presId="urn:microsoft.com/office/officeart/2005/8/layout/orgChart1"/>
    <dgm:cxn modelId="{CB56BAE1-F314-F349-8881-86ED7F8304AA}" type="presParOf" srcId="{093057E7-DBA2-E548-A9A3-CC0DBD2ADC3F}" destId="{63C60D75-DDD9-7949-ABCB-250BF1ADC64E}" srcOrd="1" destOrd="0" presId="urn:microsoft.com/office/officeart/2005/8/layout/orgChart1"/>
    <dgm:cxn modelId="{DB5FB95E-296F-3F4D-BF15-E6CADBA74765}" type="presParOf" srcId="{63C60D75-DDD9-7949-ABCB-250BF1ADC64E}" destId="{6C36EA44-5EDF-3145-8366-89BAFE29F72F}" srcOrd="0" destOrd="0" presId="urn:microsoft.com/office/officeart/2005/8/layout/orgChart1"/>
    <dgm:cxn modelId="{8D483924-3D5C-1444-B27E-F1B392CA557A}" type="presParOf" srcId="{63C60D75-DDD9-7949-ABCB-250BF1ADC64E}" destId="{09AEBEAA-966C-AA47-9970-C6C5F1274426}" srcOrd="1" destOrd="0" presId="urn:microsoft.com/office/officeart/2005/8/layout/orgChart1"/>
    <dgm:cxn modelId="{3977807C-3BD1-4542-9B74-E9FF3A09A085}" type="presParOf" srcId="{09AEBEAA-966C-AA47-9970-C6C5F1274426}" destId="{A864982E-075C-BA47-9F1E-152CA335A295}" srcOrd="0" destOrd="0" presId="urn:microsoft.com/office/officeart/2005/8/layout/orgChart1"/>
    <dgm:cxn modelId="{93540222-7053-A041-8155-C0493CE16B9E}" type="presParOf" srcId="{A864982E-075C-BA47-9F1E-152CA335A295}" destId="{C300EAFC-E1BE-0941-8D52-630DB442DA7E}" srcOrd="0" destOrd="0" presId="urn:microsoft.com/office/officeart/2005/8/layout/orgChart1"/>
    <dgm:cxn modelId="{642D303F-B598-6C4C-9618-1E12013E59E0}" type="presParOf" srcId="{A864982E-075C-BA47-9F1E-152CA335A295}" destId="{33B86CD2-3DC8-7347-8CBD-79DF17CB3AFF}" srcOrd="1" destOrd="0" presId="urn:microsoft.com/office/officeart/2005/8/layout/orgChart1"/>
    <dgm:cxn modelId="{A54EE53E-3679-E84C-8CAD-DE7EC3D1ABAB}" type="presParOf" srcId="{09AEBEAA-966C-AA47-9970-C6C5F1274426}" destId="{3B9D1984-770D-A540-AE21-3AE07973849A}" srcOrd="1" destOrd="0" presId="urn:microsoft.com/office/officeart/2005/8/layout/orgChart1"/>
    <dgm:cxn modelId="{F82E41FB-8172-0C43-AA8B-ECFD075ED35A}" type="presParOf" srcId="{3B9D1984-770D-A540-AE21-3AE07973849A}" destId="{AFBF7005-CE59-0141-B2F2-6B4EAAFFE025}" srcOrd="0" destOrd="0" presId="urn:microsoft.com/office/officeart/2005/8/layout/orgChart1"/>
    <dgm:cxn modelId="{57A2F511-29AB-514B-BE4E-CE7DD8777D85}" type="presParOf" srcId="{3B9D1984-770D-A540-AE21-3AE07973849A}" destId="{03F1C796-4C28-2E47-B876-3CB6348B9B68}" srcOrd="1" destOrd="0" presId="urn:microsoft.com/office/officeart/2005/8/layout/orgChart1"/>
    <dgm:cxn modelId="{549BB42D-25BD-AF41-B34D-CABA5C22506D}" type="presParOf" srcId="{03F1C796-4C28-2E47-B876-3CB6348B9B68}" destId="{3D5C5A6C-5DEF-584E-A0C7-245FA2310676}" srcOrd="0" destOrd="0" presId="urn:microsoft.com/office/officeart/2005/8/layout/orgChart1"/>
    <dgm:cxn modelId="{387ED181-1F1E-924E-975A-BD17D83A0CA9}" type="presParOf" srcId="{3D5C5A6C-5DEF-584E-A0C7-245FA2310676}" destId="{E4AAB365-50FD-7D44-B347-08EAB17E80BE}" srcOrd="0" destOrd="0" presId="urn:microsoft.com/office/officeart/2005/8/layout/orgChart1"/>
    <dgm:cxn modelId="{7AFC550F-CBCD-D941-9A41-FA5FEDE6EB82}" type="presParOf" srcId="{3D5C5A6C-5DEF-584E-A0C7-245FA2310676}" destId="{42116D1F-27E8-3043-B87F-A79DE778A147}" srcOrd="1" destOrd="0" presId="urn:microsoft.com/office/officeart/2005/8/layout/orgChart1"/>
    <dgm:cxn modelId="{F3953262-7AA7-D448-9050-1509EED681A7}" type="presParOf" srcId="{03F1C796-4C28-2E47-B876-3CB6348B9B68}" destId="{0A61EF3C-1418-F145-8036-EC78B9FDDF4E}" srcOrd="1" destOrd="0" presId="urn:microsoft.com/office/officeart/2005/8/layout/orgChart1"/>
    <dgm:cxn modelId="{44C09279-2E59-C140-83C4-27BD94B0DE12}" type="presParOf" srcId="{03F1C796-4C28-2E47-B876-3CB6348B9B68}" destId="{0332C6C2-406A-3549-B079-F9D305F28E0B}" srcOrd="2" destOrd="0" presId="urn:microsoft.com/office/officeart/2005/8/layout/orgChart1"/>
    <dgm:cxn modelId="{79458D31-92F9-C342-B70A-D220D707EC7C}" type="presParOf" srcId="{3B9D1984-770D-A540-AE21-3AE07973849A}" destId="{7EE3FD5C-9A63-9B41-928C-95B04E064024}" srcOrd="2" destOrd="0" presId="urn:microsoft.com/office/officeart/2005/8/layout/orgChart1"/>
    <dgm:cxn modelId="{4AB23CAE-C5C1-E547-9D5F-7F72AEF6C02A}" type="presParOf" srcId="{3B9D1984-770D-A540-AE21-3AE07973849A}" destId="{128D9EB8-07DF-8B42-B816-674F64F6E704}" srcOrd="3" destOrd="0" presId="urn:microsoft.com/office/officeart/2005/8/layout/orgChart1"/>
    <dgm:cxn modelId="{FD4F6C5B-BC74-1747-BA52-553F4EE5E44D}" type="presParOf" srcId="{128D9EB8-07DF-8B42-B816-674F64F6E704}" destId="{4E36413E-7D10-0649-9E18-38B19955BAAA}" srcOrd="0" destOrd="0" presId="urn:microsoft.com/office/officeart/2005/8/layout/orgChart1"/>
    <dgm:cxn modelId="{96A3CB63-C5BE-EF41-ADC0-8704B4ABA012}" type="presParOf" srcId="{4E36413E-7D10-0649-9E18-38B19955BAAA}" destId="{35D77EC6-27B5-9248-AE46-986888E1E710}" srcOrd="0" destOrd="0" presId="urn:microsoft.com/office/officeart/2005/8/layout/orgChart1"/>
    <dgm:cxn modelId="{A5A6FF0A-4CC2-B844-935B-72C4DFD40337}" type="presParOf" srcId="{4E36413E-7D10-0649-9E18-38B19955BAAA}" destId="{A76DE642-A8F1-3945-9514-875DC7DC4BAC}" srcOrd="1" destOrd="0" presId="urn:microsoft.com/office/officeart/2005/8/layout/orgChart1"/>
    <dgm:cxn modelId="{A48C3BB3-9CFC-3D44-B8E2-991F117CC430}" type="presParOf" srcId="{128D9EB8-07DF-8B42-B816-674F64F6E704}" destId="{50CE402D-2A8C-714D-A3A8-1FBA78711195}" srcOrd="1" destOrd="0" presId="urn:microsoft.com/office/officeart/2005/8/layout/orgChart1"/>
    <dgm:cxn modelId="{9F1E56A1-2BA0-4849-B8A4-7C93EF95C915}" type="presParOf" srcId="{128D9EB8-07DF-8B42-B816-674F64F6E704}" destId="{EBEC9241-5315-754D-83C6-4C05DCF206F8}" srcOrd="2" destOrd="0" presId="urn:microsoft.com/office/officeart/2005/8/layout/orgChart1"/>
    <dgm:cxn modelId="{7BB5B2A7-0F1A-A043-A971-472F9E4596BA}" type="presParOf" srcId="{09AEBEAA-966C-AA47-9970-C6C5F1274426}" destId="{2F8E4DB8-2CA5-7643-9376-F3E6CB419887}" srcOrd="2" destOrd="0" presId="urn:microsoft.com/office/officeart/2005/8/layout/orgChart1"/>
    <dgm:cxn modelId="{083E4835-9554-AC41-B385-42C347B86BCD}" type="presParOf" srcId="{63C60D75-DDD9-7949-ABCB-250BF1ADC64E}" destId="{273940EC-C7CE-4949-81DE-F81F1FE55D67}" srcOrd="2" destOrd="0" presId="urn:microsoft.com/office/officeart/2005/8/layout/orgChart1"/>
    <dgm:cxn modelId="{23218D40-867F-CA4E-8A52-8055E9C59CAF}" type="presParOf" srcId="{63C60D75-DDD9-7949-ABCB-250BF1ADC64E}" destId="{C055C804-9277-4B47-A0B0-325D40C9BA71}" srcOrd="3" destOrd="0" presId="urn:microsoft.com/office/officeart/2005/8/layout/orgChart1"/>
    <dgm:cxn modelId="{8D82D7C7-6D10-8F47-9508-8A29921C333D}" type="presParOf" srcId="{C055C804-9277-4B47-A0B0-325D40C9BA71}" destId="{3C9AC7CD-4BA2-9A4B-985D-FCAC7DFF7A9C}" srcOrd="0" destOrd="0" presId="urn:microsoft.com/office/officeart/2005/8/layout/orgChart1"/>
    <dgm:cxn modelId="{78203383-F200-0B46-8643-37E224C3B680}" type="presParOf" srcId="{3C9AC7CD-4BA2-9A4B-985D-FCAC7DFF7A9C}" destId="{38C1D1AF-4500-664B-A1BC-97FB86DCB80C}" srcOrd="0" destOrd="0" presId="urn:microsoft.com/office/officeart/2005/8/layout/orgChart1"/>
    <dgm:cxn modelId="{A1B2C818-9154-D14F-972F-6F25B0C29C6E}" type="presParOf" srcId="{3C9AC7CD-4BA2-9A4B-985D-FCAC7DFF7A9C}" destId="{F67F3402-A196-174B-9F5B-B63B79B7B0FC}" srcOrd="1" destOrd="0" presId="urn:microsoft.com/office/officeart/2005/8/layout/orgChart1"/>
    <dgm:cxn modelId="{5C40AE37-CA30-7D49-99C4-D908817F8311}" type="presParOf" srcId="{C055C804-9277-4B47-A0B0-325D40C9BA71}" destId="{6BB4F542-BC0D-9C46-BB1A-0A4780DAD9E9}" srcOrd="1" destOrd="0" presId="urn:microsoft.com/office/officeart/2005/8/layout/orgChart1"/>
    <dgm:cxn modelId="{8E44CD84-10B0-164D-967E-E2ACD6856012}" type="presParOf" srcId="{C055C804-9277-4B47-A0B0-325D40C9BA71}" destId="{A41DCC11-4B50-6542-9FBC-A28B0FEA8873}" srcOrd="2" destOrd="0" presId="urn:microsoft.com/office/officeart/2005/8/layout/orgChart1"/>
    <dgm:cxn modelId="{4AF5B236-8BF7-E641-8EB7-45BFD6E49D83}" type="presParOf" srcId="{093057E7-DBA2-E548-A9A3-CC0DBD2ADC3F}" destId="{DA8C9724-7AA4-1F4A-AA28-29594E93CDE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3940EC-C7CE-4949-81DE-F81F1FE55D67}">
      <dsp:nvSpPr>
        <dsp:cNvPr id="0" name=""/>
        <dsp:cNvSpPr/>
      </dsp:nvSpPr>
      <dsp:spPr>
        <a:xfrm>
          <a:off x="5856843" y="1031210"/>
          <a:ext cx="1245723" cy="432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6199"/>
              </a:lnTo>
              <a:lnTo>
                <a:pt x="1245723" y="216199"/>
              </a:lnTo>
              <a:lnTo>
                <a:pt x="1245723" y="43239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E3FD5C-9A63-9B41-928C-95B04E064024}">
      <dsp:nvSpPr>
        <dsp:cNvPr id="0" name=""/>
        <dsp:cNvSpPr/>
      </dsp:nvSpPr>
      <dsp:spPr>
        <a:xfrm>
          <a:off x="3787501" y="2493133"/>
          <a:ext cx="308856" cy="2409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09084"/>
              </a:lnTo>
              <a:lnTo>
                <a:pt x="308856" y="240908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BF7005-CE59-0141-B2F2-6B4EAAFFE025}">
      <dsp:nvSpPr>
        <dsp:cNvPr id="0" name=""/>
        <dsp:cNvSpPr/>
      </dsp:nvSpPr>
      <dsp:spPr>
        <a:xfrm>
          <a:off x="3787501" y="2493133"/>
          <a:ext cx="308856" cy="9471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47161"/>
              </a:lnTo>
              <a:lnTo>
                <a:pt x="308856" y="947161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6EA44-5EDF-3145-8366-89BAFE29F72F}">
      <dsp:nvSpPr>
        <dsp:cNvPr id="0" name=""/>
        <dsp:cNvSpPr/>
      </dsp:nvSpPr>
      <dsp:spPr>
        <a:xfrm>
          <a:off x="4611120" y="1031210"/>
          <a:ext cx="1245723" cy="432399"/>
        </a:xfrm>
        <a:custGeom>
          <a:avLst/>
          <a:gdLst/>
          <a:ahLst/>
          <a:cxnLst/>
          <a:rect l="0" t="0" r="0" b="0"/>
          <a:pathLst>
            <a:path>
              <a:moveTo>
                <a:pt x="1245723" y="0"/>
              </a:moveTo>
              <a:lnTo>
                <a:pt x="1245723" y="216199"/>
              </a:lnTo>
              <a:lnTo>
                <a:pt x="0" y="216199"/>
              </a:lnTo>
              <a:lnTo>
                <a:pt x="0" y="43239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F8D215-5820-3842-9824-8687DB13EA29}">
      <dsp:nvSpPr>
        <dsp:cNvPr id="0" name=""/>
        <dsp:cNvSpPr/>
      </dsp:nvSpPr>
      <dsp:spPr>
        <a:xfrm>
          <a:off x="4827320" y="1687"/>
          <a:ext cx="2059046" cy="10295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Statistical Learning</a:t>
          </a:r>
        </a:p>
      </dsp:txBody>
      <dsp:txXfrm>
        <a:off x="4827320" y="1687"/>
        <a:ext cx="2059046" cy="1029523"/>
      </dsp:txXfrm>
    </dsp:sp>
    <dsp:sp modelId="{C300EAFC-E1BE-0941-8D52-630DB442DA7E}">
      <dsp:nvSpPr>
        <dsp:cNvPr id="0" name=""/>
        <dsp:cNvSpPr/>
      </dsp:nvSpPr>
      <dsp:spPr>
        <a:xfrm>
          <a:off x="3581597" y="1463610"/>
          <a:ext cx="2059046" cy="10295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Supervised Learning</a:t>
          </a:r>
        </a:p>
      </dsp:txBody>
      <dsp:txXfrm>
        <a:off x="3581597" y="1463610"/>
        <a:ext cx="2059046" cy="1029523"/>
      </dsp:txXfrm>
    </dsp:sp>
    <dsp:sp modelId="{E4AAB365-50FD-7D44-B347-08EAB17E80BE}">
      <dsp:nvSpPr>
        <dsp:cNvPr id="0" name=""/>
        <dsp:cNvSpPr/>
      </dsp:nvSpPr>
      <dsp:spPr>
        <a:xfrm>
          <a:off x="4096358" y="2925533"/>
          <a:ext cx="2059046" cy="10295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Regression</a:t>
          </a:r>
          <a:endParaRPr lang="en-US" sz="2600" kern="1200" dirty="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sp:txBody>
      <dsp:txXfrm>
        <a:off x="4096358" y="2925533"/>
        <a:ext cx="2059046" cy="1029523"/>
      </dsp:txXfrm>
    </dsp:sp>
    <dsp:sp modelId="{35D77EC6-27B5-9248-AE46-986888E1E710}">
      <dsp:nvSpPr>
        <dsp:cNvPr id="0" name=""/>
        <dsp:cNvSpPr/>
      </dsp:nvSpPr>
      <dsp:spPr>
        <a:xfrm>
          <a:off x="4096358" y="4387456"/>
          <a:ext cx="2059046" cy="10295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Classification</a:t>
          </a:r>
        </a:p>
      </dsp:txBody>
      <dsp:txXfrm>
        <a:off x="4096358" y="4387456"/>
        <a:ext cx="2059046" cy="1029523"/>
      </dsp:txXfrm>
    </dsp:sp>
    <dsp:sp modelId="{38C1D1AF-4500-664B-A1BC-97FB86DCB80C}">
      <dsp:nvSpPr>
        <dsp:cNvPr id="0" name=""/>
        <dsp:cNvSpPr/>
      </dsp:nvSpPr>
      <dsp:spPr>
        <a:xfrm>
          <a:off x="6073043" y="1463610"/>
          <a:ext cx="2059046" cy="10295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Unsupervised Learning</a:t>
          </a:r>
        </a:p>
      </dsp:txBody>
      <dsp:txXfrm>
        <a:off x="6073043" y="1463610"/>
        <a:ext cx="2059046" cy="10295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3945D3-EFD9-6041-BBEF-F6FE1E6F1A7E}">
      <dsp:nvSpPr>
        <dsp:cNvPr id="0" name=""/>
        <dsp:cNvSpPr/>
      </dsp:nvSpPr>
      <dsp:spPr>
        <a:xfrm>
          <a:off x="0" y="31926"/>
          <a:ext cx="5952273" cy="98338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1" kern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Train/Test Data Split</a:t>
          </a:r>
          <a:endParaRPr lang="en-US" sz="4100" kern="1200" dirty="0"/>
        </a:p>
      </dsp:txBody>
      <dsp:txXfrm>
        <a:off x="48005" y="79931"/>
        <a:ext cx="5856263" cy="887374"/>
      </dsp:txXfrm>
    </dsp:sp>
    <dsp:sp modelId="{4CC2C606-265E-FD4C-AE08-439DE430A4BC}">
      <dsp:nvSpPr>
        <dsp:cNvPr id="0" name=""/>
        <dsp:cNvSpPr/>
      </dsp:nvSpPr>
      <dsp:spPr>
        <a:xfrm>
          <a:off x="0" y="1133391"/>
          <a:ext cx="5952273" cy="98338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1" kern="12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Regularization</a:t>
          </a:r>
          <a:endParaRPr lang="en-US" sz="4100" b="1" kern="1200" dirty="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sp:txBody>
      <dsp:txXfrm>
        <a:off x="48005" y="1181396"/>
        <a:ext cx="5856263" cy="887374"/>
      </dsp:txXfrm>
    </dsp:sp>
    <dsp:sp modelId="{A9596CAC-C8D8-4040-968A-8067DF81199C}">
      <dsp:nvSpPr>
        <dsp:cNvPr id="0" name=""/>
        <dsp:cNvSpPr/>
      </dsp:nvSpPr>
      <dsp:spPr>
        <a:xfrm>
          <a:off x="0" y="2234856"/>
          <a:ext cx="5952273" cy="98338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1" kern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Cross Validation</a:t>
          </a:r>
        </a:p>
      </dsp:txBody>
      <dsp:txXfrm>
        <a:off x="48005" y="2282861"/>
        <a:ext cx="5856263" cy="8873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3940EC-C7CE-4949-81DE-F81F1FE55D67}">
      <dsp:nvSpPr>
        <dsp:cNvPr id="0" name=""/>
        <dsp:cNvSpPr/>
      </dsp:nvSpPr>
      <dsp:spPr>
        <a:xfrm>
          <a:off x="3168228" y="1032477"/>
          <a:ext cx="1244782" cy="4320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6036"/>
              </a:lnTo>
              <a:lnTo>
                <a:pt x="1244782" y="216036"/>
              </a:lnTo>
              <a:lnTo>
                <a:pt x="1244782" y="43207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E3FD5C-9A63-9B41-928C-95B04E064024}">
      <dsp:nvSpPr>
        <dsp:cNvPr id="0" name=""/>
        <dsp:cNvSpPr/>
      </dsp:nvSpPr>
      <dsp:spPr>
        <a:xfrm>
          <a:off x="1100448" y="2493296"/>
          <a:ext cx="308623" cy="24072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07265"/>
              </a:lnTo>
              <a:lnTo>
                <a:pt x="308623" y="2407265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BF7005-CE59-0141-B2F2-6B4EAAFFE025}">
      <dsp:nvSpPr>
        <dsp:cNvPr id="0" name=""/>
        <dsp:cNvSpPr/>
      </dsp:nvSpPr>
      <dsp:spPr>
        <a:xfrm>
          <a:off x="1100448" y="2493296"/>
          <a:ext cx="308623" cy="9464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46446"/>
              </a:lnTo>
              <a:lnTo>
                <a:pt x="308623" y="94644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6EA44-5EDF-3145-8366-89BAFE29F72F}">
      <dsp:nvSpPr>
        <dsp:cNvPr id="0" name=""/>
        <dsp:cNvSpPr/>
      </dsp:nvSpPr>
      <dsp:spPr>
        <a:xfrm>
          <a:off x="1923445" y="1032477"/>
          <a:ext cx="1244782" cy="432073"/>
        </a:xfrm>
        <a:custGeom>
          <a:avLst/>
          <a:gdLst/>
          <a:ahLst/>
          <a:cxnLst/>
          <a:rect l="0" t="0" r="0" b="0"/>
          <a:pathLst>
            <a:path>
              <a:moveTo>
                <a:pt x="1244782" y="0"/>
              </a:moveTo>
              <a:lnTo>
                <a:pt x="1244782" y="216036"/>
              </a:lnTo>
              <a:lnTo>
                <a:pt x="0" y="216036"/>
              </a:lnTo>
              <a:lnTo>
                <a:pt x="0" y="43207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F8D215-5820-3842-9824-8687DB13EA29}">
      <dsp:nvSpPr>
        <dsp:cNvPr id="0" name=""/>
        <dsp:cNvSpPr/>
      </dsp:nvSpPr>
      <dsp:spPr>
        <a:xfrm>
          <a:off x="2139482" y="3731"/>
          <a:ext cx="2057491" cy="102874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Statistical Learning</a:t>
          </a:r>
        </a:p>
      </dsp:txBody>
      <dsp:txXfrm>
        <a:off x="2139482" y="3731"/>
        <a:ext cx="2057491" cy="1028745"/>
      </dsp:txXfrm>
    </dsp:sp>
    <dsp:sp modelId="{C300EAFC-E1BE-0941-8D52-630DB442DA7E}">
      <dsp:nvSpPr>
        <dsp:cNvPr id="0" name=""/>
        <dsp:cNvSpPr/>
      </dsp:nvSpPr>
      <dsp:spPr>
        <a:xfrm>
          <a:off x="894699" y="1464550"/>
          <a:ext cx="2057491" cy="102874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Supervised Learning</a:t>
          </a:r>
        </a:p>
      </dsp:txBody>
      <dsp:txXfrm>
        <a:off x="894699" y="1464550"/>
        <a:ext cx="2057491" cy="1028745"/>
      </dsp:txXfrm>
    </dsp:sp>
    <dsp:sp modelId="{E4AAB365-50FD-7D44-B347-08EAB17E80BE}">
      <dsp:nvSpPr>
        <dsp:cNvPr id="0" name=""/>
        <dsp:cNvSpPr/>
      </dsp:nvSpPr>
      <dsp:spPr>
        <a:xfrm>
          <a:off x="1409072" y="2925370"/>
          <a:ext cx="2057491" cy="102874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Regression</a:t>
          </a:r>
        </a:p>
      </dsp:txBody>
      <dsp:txXfrm>
        <a:off x="1409072" y="2925370"/>
        <a:ext cx="2057491" cy="1028745"/>
      </dsp:txXfrm>
    </dsp:sp>
    <dsp:sp modelId="{35D77EC6-27B5-9248-AE46-986888E1E710}">
      <dsp:nvSpPr>
        <dsp:cNvPr id="0" name=""/>
        <dsp:cNvSpPr/>
      </dsp:nvSpPr>
      <dsp:spPr>
        <a:xfrm>
          <a:off x="1409072" y="4386189"/>
          <a:ext cx="2057491" cy="102874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Classification</a:t>
          </a:r>
        </a:p>
      </dsp:txBody>
      <dsp:txXfrm>
        <a:off x="1409072" y="4386189"/>
        <a:ext cx="2057491" cy="1028745"/>
      </dsp:txXfrm>
    </dsp:sp>
    <dsp:sp modelId="{38C1D1AF-4500-664B-A1BC-97FB86DCB80C}">
      <dsp:nvSpPr>
        <dsp:cNvPr id="0" name=""/>
        <dsp:cNvSpPr/>
      </dsp:nvSpPr>
      <dsp:spPr>
        <a:xfrm>
          <a:off x="3384264" y="1464550"/>
          <a:ext cx="2057491" cy="102874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Unsupervised Learning</a:t>
          </a:r>
        </a:p>
      </dsp:txBody>
      <dsp:txXfrm>
        <a:off x="3384264" y="1464550"/>
        <a:ext cx="2057491" cy="10287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CF323-270F-40CB-AF7A-2CC26EA6359D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18FF5F-08C6-42CE-9569-5553047FA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342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AAEB5-4261-4237-8ADA-E8D5149DBCDC}" type="datetimeFigureOut">
              <a:rPr lang="en-US" smtClean="0"/>
              <a:t>11/27/25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6D280D-8141-4FE3-84FA-10127734B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734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D280D-8141-4FE3-84FA-10127734B4A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467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D280D-8141-4FE3-84FA-10127734B4A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07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D280D-8141-4FE3-84FA-10127734B4A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438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D280D-8141-4FE3-84FA-10127734B4A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600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D280D-8141-4FE3-84FA-10127734B4A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327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D280D-8141-4FE3-84FA-10127734B4A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87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D280D-8141-4FE3-84FA-10127734B4A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22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D280D-8141-4FE3-84FA-10127734B4A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45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D280D-8141-4FE3-84FA-10127734B4AA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62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3175" y="6630844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CD05AA8-4F05-4346-A628-D3B7F23021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1104" y="694466"/>
            <a:ext cx="6172732" cy="146168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400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0BFAE25-7C29-E842-BF2D-CFB202EDD6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1103" y="2773301"/>
            <a:ext cx="5532969" cy="40619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160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C38E1B-CF31-4048-938C-7026D1CC6F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1104" y="2242898"/>
            <a:ext cx="6172732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Speaker name goes here</a:t>
            </a:r>
          </a:p>
        </p:txBody>
      </p:sp>
    </p:spTree>
    <p:extLst>
      <p:ext uri="{BB962C8B-B14F-4D97-AF65-F5344CB8AC3E}">
        <p14:creationId xmlns:p14="http://schemas.microsoft.com/office/powerpoint/2010/main" val="2022961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" y="33090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D51866CE-193D-4E7B-A0AC-01E003E8DE33}" type="datetime1">
              <a:rPr lang="en-US" smtClean="0"/>
              <a:t>11/27/25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1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  <a:prstGeom prst="rect">
            <a:avLst/>
          </a:prstGeo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319B17ED-AC06-4832-A548-C53A940385B0}" type="datetime1">
              <a:rPr lang="en-US" smtClean="0"/>
              <a:t>11/27/25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299" y="1493683"/>
            <a:ext cx="10058400" cy="4023360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A500C3CC-6E7A-C846-8357-85286E4638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8299" y="994592"/>
            <a:ext cx="11483730" cy="443650"/>
          </a:xfrm>
          <a:prstGeom prst="rect">
            <a:avLst/>
          </a:prstGeom>
        </p:spPr>
        <p:txBody>
          <a:bodyPr/>
          <a:lstStyle>
            <a:lvl1pPr>
              <a:defRPr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2A7B19B-02F6-F147-AA29-5263FB613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299" y="281317"/>
            <a:ext cx="11483731" cy="71327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73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620019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11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7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922310B8-A9D8-4056-8E67-314B847182BA}" type="datetime1">
              <a:rPr lang="en-US" smtClean="0"/>
              <a:pPr/>
              <a:t>11/27/25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27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" y="33090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09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612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336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5FCFC4EC-0AC9-45A3-ABA7-4F5311BBD56D}" type="datetime1">
              <a:rPr lang="en-US" smtClean="0"/>
              <a:t>11/27/25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77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08766ED0-5099-43EF-94AA-BA2DC5B048AE}" type="datetime1">
              <a:rPr lang="en-US" smtClean="0"/>
              <a:t>11/27/25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Department of Statistical Science, Southern Methodist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7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76800" y="6265719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61D1B60A-65B3-9048-9B9D-7AD6870B2C78}"/>
              </a:ext>
            </a:extLst>
          </p:cNvPr>
          <p:cNvSpPr txBox="1">
            <a:spLocks/>
          </p:cNvSpPr>
          <p:nvPr userDrawn="1"/>
        </p:nvSpPr>
        <p:spPr>
          <a:xfrm>
            <a:off x="368298" y="320988"/>
            <a:ext cx="11483731" cy="7132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EB09F8A-CF9C-5C4C-BA4E-8FBB07895C61}"/>
              </a:ext>
            </a:extLst>
          </p:cNvPr>
          <p:cNvSpPr txBox="1">
            <a:spLocks/>
          </p:cNvSpPr>
          <p:nvPr userDrawn="1"/>
        </p:nvSpPr>
        <p:spPr>
          <a:xfrm>
            <a:off x="368299" y="1608995"/>
            <a:ext cx="11483731" cy="465672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2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2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2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2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2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4BAE37A9-BE03-8B46-B22D-E2DAD211ABFD}"/>
              </a:ext>
            </a:extLst>
          </p:cNvPr>
          <p:cNvSpPr txBox="1">
            <a:spLocks/>
          </p:cNvSpPr>
          <p:nvPr userDrawn="1"/>
        </p:nvSpPr>
        <p:spPr>
          <a:xfrm>
            <a:off x="368299" y="841489"/>
            <a:ext cx="11483730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kern="1200" baseline="0">
                <a:solidFill>
                  <a:schemeClr val="accent6"/>
                </a:solidFill>
                <a:latin typeface="+mn-lt"/>
                <a:ea typeface="+mn-ea"/>
                <a:cs typeface="Arial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F27C1C5-B2BF-0045-B06A-445CB6C0100B}"/>
              </a:ext>
            </a:extLst>
          </p:cNvPr>
          <p:cNvSpPr txBox="1">
            <a:spLocks/>
          </p:cNvSpPr>
          <p:nvPr userDrawn="1"/>
        </p:nvSpPr>
        <p:spPr>
          <a:xfrm>
            <a:off x="81280" y="33090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8922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0.png"/><Relationship Id="rId7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0.png"/><Relationship Id="rId10" Type="http://schemas.openxmlformats.org/officeDocument/2006/relationships/image" Target="../media/image27.png"/><Relationship Id="rId4" Type="http://schemas.openxmlformats.org/officeDocument/2006/relationships/image" Target="../media/image210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6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33.png"/><Relationship Id="rId5" Type="http://schemas.openxmlformats.org/officeDocument/2006/relationships/image" Target="../media/image8.png"/><Relationship Id="rId10" Type="http://schemas.openxmlformats.org/officeDocument/2006/relationships/image" Target="../media/image320.png"/><Relationship Id="rId4" Type="http://schemas.openxmlformats.org/officeDocument/2006/relationships/image" Target="../media/image7.sv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7" Type="http://schemas.openxmlformats.org/officeDocument/2006/relationships/image" Target="../media/image700.png"/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0.png"/><Relationship Id="rId5" Type="http://schemas.openxmlformats.org/officeDocument/2006/relationships/image" Target="../media/image680.png"/><Relationship Id="rId4" Type="http://schemas.openxmlformats.org/officeDocument/2006/relationships/image" Target="../media/image6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432CD8-E0CA-457A-9871-3333E6084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1360"/>
            <a:ext cx="7436224" cy="270764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Session 1 (DAY 1)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/>
              <a:t>Statistical and Machine Learning Models</a:t>
            </a:r>
            <a:br>
              <a:rPr lang="en-US" dirty="0"/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Workshop on Quantitative Literacy and Statistics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2617CD-A451-60A1-28C1-B29255524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611" y="5344380"/>
            <a:ext cx="3848100" cy="444500"/>
          </a:xfrm>
          <a:prstGeom prst="rect">
            <a:avLst/>
          </a:prstGeom>
        </p:spPr>
      </p:pic>
      <p:pic>
        <p:nvPicPr>
          <p:cNvPr id="2" name="Picture 1" descr="Abstract background of data">
            <a:extLst>
              <a:ext uri="{FF2B5EF4-FFF2-40B4-BE49-F238E27FC236}">
                <a16:creationId xmlns:a16="http://schemas.microsoft.com/office/drawing/2014/main" id="{063C6FEE-5236-AF26-A264-22185935C3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1" t="-1" r="-1" b="-1"/>
          <a:stretch/>
        </p:blipFill>
        <p:spPr>
          <a:xfrm>
            <a:off x="7436224" y="-87923"/>
            <a:ext cx="4826748" cy="70338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9243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D66CF3-8252-B29B-58E0-585C53B47E66}"/>
              </a:ext>
            </a:extLst>
          </p:cNvPr>
          <p:cNvSpPr txBox="1"/>
          <p:nvPr/>
        </p:nvSpPr>
        <p:spPr>
          <a:xfrm>
            <a:off x="3449281" y="2998113"/>
            <a:ext cx="529343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 Regression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28CB62-A565-D817-7E89-BD6C24D3A225}"/>
              </a:ext>
            </a:extLst>
          </p:cNvPr>
          <p:cNvSpPr txBox="1"/>
          <p:nvPr/>
        </p:nvSpPr>
        <p:spPr>
          <a:xfrm>
            <a:off x="4953000" y="2628781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49239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4C8D23D-528A-0311-3FB8-B3046AC5D6DE}"/>
              </a:ext>
            </a:extLst>
          </p:cNvPr>
          <p:cNvCxnSpPr>
            <a:cxnSpLocks/>
          </p:cNvCxnSpPr>
          <p:nvPr/>
        </p:nvCxnSpPr>
        <p:spPr>
          <a:xfrm flipV="1">
            <a:off x="948682" y="727121"/>
            <a:ext cx="0" cy="431800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A4BCDEE-9F81-35BC-6BC1-D7ACA9C72660}"/>
              </a:ext>
            </a:extLst>
          </p:cNvPr>
          <p:cNvCxnSpPr>
            <a:cxnSpLocks/>
          </p:cNvCxnSpPr>
          <p:nvPr/>
        </p:nvCxnSpPr>
        <p:spPr>
          <a:xfrm>
            <a:off x="938522" y="5024801"/>
            <a:ext cx="5760720" cy="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AC0EF61C-A9E7-CED3-F76F-41E65DB05320}"/>
              </a:ext>
            </a:extLst>
          </p:cNvPr>
          <p:cNvSpPr/>
          <p:nvPr/>
        </p:nvSpPr>
        <p:spPr>
          <a:xfrm>
            <a:off x="2424993" y="2428378"/>
            <a:ext cx="186431" cy="1864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FF60CB6-7F5B-6C91-9C35-61B92EA314A0}"/>
              </a:ext>
            </a:extLst>
          </p:cNvPr>
          <p:cNvSpPr/>
          <p:nvPr/>
        </p:nvSpPr>
        <p:spPr>
          <a:xfrm>
            <a:off x="4258327" y="1518414"/>
            <a:ext cx="186431" cy="1864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A4441A4-D61F-F3C0-7605-888B11A39EB3}"/>
              </a:ext>
            </a:extLst>
          </p:cNvPr>
          <p:cNvSpPr/>
          <p:nvPr/>
        </p:nvSpPr>
        <p:spPr>
          <a:xfrm>
            <a:off x="1973190" y="4035089"/>
            <a:ext cx="186431" cy="1864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34ED119-7F5C-C9BA-609D-2E4A2D934DFB}"/>
              </a:ext>
            </a:extLst>
          </p:cNvPr>
          <p:cNvSpPr/>
          <p:nvPr/>
        </p:nvSpPr>
        <p:spPr>
          <a:xfrm>
            <a:off x="3938090" y="3403144"/>
            <a:ext cx="186431" cy="1864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B41B5DE-3D6E-0E89-0952-C9FD7E634E9D}"/>
              </a:ext>
            </a:extLst>
          </p:cNvPr>
          <p:cNvSpPr/>
          <p:nvPr/>
        </p:nvSpPr>
        <p:spPr>
          <a:xfrm>
            <a:off x="5523198" y="1704845"/>
            <a:ext cx="186431" cy="1864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2A2F32-4CCD-460A-AA9C-44CDF1129C8E}"/>
              </a:ext>
            </a:extLst>
          </p:cNvPr>
          <p:cNvSpPr txBox="1"/>
          <p:nvPr/>
        </p:nvSpPr>
        <p:spPr>
          <a:xfrm>
            <a:off x="6699242" y="4840135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X - Predictor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AB40CA-E413-E5EA-0477-51745EDBB424}"/>
              </a:ext>
            </a:extLst>
          </p:cNvPr>
          <p:cNvSpPr txBox="1"/>
          <p:nvPr/>
        </p:nvSpPr>
        <p:spPr>
          <a:xfrm>
            <a:off x="225547" y="391535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 - Response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FE99166-A30E-BB40-DB6C-B6763F686644}"/>
              </a:ext>
            </a:extLst>
          </p:cNvPr>
          <p:cNvCxnSpPr>
            <a:cxnSpLocks/>
          </p:cNvCxnSpPr>
          <p:nvPr/>
        </p:nvCxnSpPr>
        <p:spPr>
          <a:xfrm flipV="1">
            <a:off x="938522" y="945533"/>
            <a:ext cx="5346164" cy="342070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D212BB8-6E03-3AAA-6862-BAC9E85C1704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2066406" y="3708094"/>
            <a:ext cx="0" cy="326995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67654F9-CF94-C356-517B-4BA1F684D365}"/>
              </a:ext>
            </a:extLst>
          </p:cNvPr>
          <p:cNvCxnSpPr>
            <a:cxnSpLocks/>
          </p:cNvCxnSpPr>
          <p:nvPr/>
        </p:nvCxnSpPr>
        <p:spPr>
          <a:xfrm flipV="1">
            <a:off x="2501779" y="2562045"/>
            <a:ext cx="0" cy="72823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1D3D3E-E02A-0C20-86C2-C65496F877C9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4031306" y="2428378"/>
            <a:ext cx="0" cy="974766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BD959C2-02C2-AE81-071D-20BC3D0B0A30}"/>
              </a:ext>
            </a:extLst>
          </p:cNvPr>
          <p:cNvCxnSpPr>
            <a:cxnSpLocks/>
          </p:cNvCxnSpPr>
          <p:nvPr/>
        </p:nvCxnSpPr>
        <p:spPr>
          <a:xfrm flipV="1">
            <a:off x="4335113" y="1692381"/>
            <a:ext cx="0" cy="38306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525B13D-D813-6F6A-934D-1C2D15B4D85D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5616413" y="1453612"/>
            <a:ext cx="1" cy="25123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77400EE-FA18-7CC0-5E38-32C71FF32B55}"/>
                  </a:ext>
                </a:extLst>
              </p:cNvPr>
              <p:cNvSpPr txBox="1"/>
              <p:nvPr/>
            </p:nvSpPr>
            <p:spPr>
              <a:xfrm>
                <a:off x="6268257" y="714657"/>
                <a:ext cx="1549655" cy="3767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rgbClr val="FFC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- Prediction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77400EE-FA18-7CC0-5E38-32C71FF32B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257" y="714657"/>
                <a:ext cx="1549655" cy="376770"/>
              </a:xfrm>
              <a:prstGeom prst="rect">
                <a:avLst/>
              </a:prstGeom>
              <a:blipFill>
                <a:blip r:embed="rId2"/>
                <a:stretch>
                  <a:fillRect t="-3333" r="-243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51DA441-2E79-07BF-6619-B64CD24E2F2E}"/>
                  </a:ext>
                </a:extLst>
              </p:cNvPr>
              <p:cNvSpPr txBox="1"/>
              <p:nvPr/>
            </p:nvSpPr>
            <p:spPr>
              <a:xfrm>
                <a:off x="2100156" y="3549584"/>
                <a:ext cx="4514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51DA441-2E79-07BF-6619-B64CD24E2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156" y="3549584"/>
                <a:ext cx="45147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928B08D-2B8C-D1CD-C11E-9897466A7E92}"/>
                  </a:ext>
                </a:extLst>
              </p:cNvPr>
              <p:cNvSpPr txBox="1"/>
              <p:nvPr/>
            </p:nvSpPr>
            <p:spPr>
              <a:xfrm>
                <a:off x="2551626" y="2543249"/>
                <a:ext cx="4567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928B08D-2B8C-D1CD-C11E-9897466A7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626" y="2543249"/>
                <a:ext cx="45679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4275292-F53D-9287-B8A2-F258174FE226}"/>
                  </a:ext>
                </a:extLst>
              </p:cNvPr>
              <p:cNvSpPr txBox="1"/>
              <p:nvPr/>
            </p:nvSpPr>
            <p:spPr>
              <a:xfrm>
                <a:off x="4047375" y="2602345"/>
                <a:ext cx="4567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4275292-F53D-9287-B8A2-F258174FE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375" y="2602345"/>
                <a:ext cx="45679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F95BFC0-86B6-E4DC-F9DE-D41793BD0F9A}"/>
                  </a:ext>
                </a:extLst>
              </p:cNvPr>
              <p:cNvSpPr txBox="1"/>
              <p:nvPr/>
            </p:nvSpPr>
            <p:spPr>
              <a:xfrm>
                <a:off x="3957114" y="1648533"/>
                <a:ext cx="4567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F95BFC0-86B6-E4DC-F9DE-D41793BD0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114" y="1648533"/>
                <a:ext cx="45679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6D69420-7D26-AD4D-4A36-BEBFC2B2C849}"/>
                  </a:ext>
                </a:extLst>
              </p:cNvPr>
              <p:cNvSpPr txBox="1"/>
              <p:nvPr/>
            </p:nvSpPr>
            <p:spPr>
              <a:xfrm>
                <a:off x="5588911" y="1302730"/>
                <a:ext cx="4567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6D69420-7D26-AD4D-4A36-BEBFC2B2C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911" y="1302730"/>
                <a:ext cx="45679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Table 40">
                <a:extLst>
                  <a:ext uri="{FF2B5EF4-FFF2-40B4-BE49-F238E27FC236}">
                    <a16:creationId xmlns:a16="http://schemas.microsoft.com/office/drawing/2014/main" id="{83FBB28B-9DB6-3368-72C1-DF0D8D6210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6517625"/>
                  </p:ext>
                </p:extLst>
              </p:nvPr>
            </p:nvGraphicFramePr>
            <p:xfrm>
              <a:off x="10086391" y="562997"/>
              <a:ext cx="1006586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293">
                      <a:extLst>
                        <a:ext uri="{9D8B030D-6E8A-4147-A177-3AD203B41FA5}">
                          <a16:colId xmlns:a16="http://schemas.microsoft.com/office/drawing/2014/main" val="1910038557"/>
                        </a:ext>
                      </a:extLst>
                    </a:gridCol>
                    <a:gridCol w="503293">
                      <a:extLst>
                        <a:ext uri="{9D8B030D-6E8A-4147-A177-3AD203B41FA5}">
                          <a16:colId xmlns:a16="http://schemas.microsoft.com/office/drawing/2014/main" val="207565851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a:t>X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a:t>Y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747316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  <a:cs typeface="Roboto" panose="02000000000000000000" pitchFamily="2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  <a:cs typeface="Roboto" panose="02000000000000000000" pitchFamily="2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  <a:cs typeface="Roboto" panose="02000000000000000000" pitchFamily="2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  <a:latin typeface="Roboto" panose="02000000000000000000" pitchFamily="2" charset="0"/>
                            <a:ea typeface="Roboto" panose="02000000000000000000" pitchFamily="2" charset="0"/>
                            <a:cs typeface="Roboto" panose="02000000000000000000" pitchFamily="2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  <a:cs typeface="Roboto" panose="02000000000000000000" pitchFamily="2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  <a:cs typeface="Roboto" panose="02000000000000000000" pitchFamily="2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  <a:cs typeface="Roboto" panose="02000000000000000000" pitchFamily="2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  <a:latin typeface="Roboto" panose="02000000000000000000" pitchFamily="2" charset="0"/>
                            <a:ea typeface="Roboto" panose="02000000000000000000" pitchFamily="2" charset="0"/>
                            <a:cs typeface="Roboto" panose="02000000000000000000" pitchFamily="2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028480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  <a:cs typeface="Roboto" panose="02000000000000000000" pitchFamily="2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  <a:cs typeface="Roboto" panose="02000000000000000000" pitchFamily="2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  <a:cs typeface="Roboto" panose="02000000000000000000" pitchFamily="2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  <a:latin typeface="Roboto" panose="02000000000000000000" pitchFamily="2" charset="0"/>
                            <a:ea typeface="Roboto" panose="02000000000000000000" pitchFamily="2" charset="0"/>
                            <a:cs typeface="Roboto" panose="02000000000000000000" pitchFamily="2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  <a:cs typeface="Roboto" panose="02000000000000000000" pitchFamily="2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  <a:cs typeface="Roboto" panose="02000000000000000000" pitchFamily="2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  <a:cs typeface="Roboto" panose="02000000000000000000" pitchFamily="2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  <a:latin typeface="Roboto" panose="02000000000000000000" pitchFamily="2" charset="0"/>
                            <a:ea typeface="Roboto" panose="02000000000000000000" pitchFamily="2" charset="0"/>
                            <a:cs typeface="Roboto" panose="02000000000000000000" pitchFamily="2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55579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  <a:cs typeface="Roboto" panose="02000000000000000000" pitchFamily="2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  <a:cs typeface="Roboto" panose="02000000000000000000" pitchFamily="2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  <a:cs typeface="Roboto" panose="02000000000000000000" pitchFamily="2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  <a:latin typeface="Roboto" panose="02000000000000000000" pitchFamily="2" charset="0"/>
                            <a:ea typeface="Roboto" panose="02000000000000000000" pitchFamily="2" charset="0"/>
                            <a:cs typeface="Roboto" panose="02000000000000000000" pitchFamily="2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  <a:cs typeface="Roboto" panose="02000000000000000000" pitchFamily="2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  <a:cs typeface="Roboto" panose="02000000000000000000" pitchFamily="2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  <a:cs typeface="Roboto" panose="02000000000000000000" pitchFamily="2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  <a:latin typeface="Roboto" panose="02000000000000000000" pitchFamily="2" charset="0"/>
                            <a:ea typeface="Roboto" panose="02000000000000000000" pitchFamily="2" charset="0"/>
                            <a:cs typeface="Roboto" panose="02000000000000000000" pitchFamily="2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589173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  <a:cs typeface="Roboto" panose="02000000000000000000" pitchFamily="2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  <a:cs typeface="Roboto" panose="02000000000000000000" pitchFamily="2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  <a:cs typeface="Roboto" panose="02000000000000000000" pitchFamily="2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  <a:latin typeface="Roboto" panose="02000000000000000000" pitchFamily="2" charset="0"/>
                            <a:ea typeface="Roboto" panose="02000000000000000000" pitchFamily="2" charset="0"/>
                            <a:cs typeface="Roboto" panose="02000000000000000000" pitchFamily="2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  <a:cs typeface="Roboto" panose="02000000000000000000" pitchFamily="2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  <a:cs typeface="Roboto" panose="02000000000000000000" pitchFamily="2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  <a:cs typeface="Roboto" panose="02000000000000000000" pitchFamily="2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  <a:latin typeface="Roboto" panose="02000000000000000000" pitchFamily="2" charset="0"/>
                            <a:ea typeface="Roboto" panose="02000000000000000000" pitchFamily="2" charset="0"/>
                            <a:cs typeface="Roboto" panose="02000000000000000000" pitchFamily="2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822632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  <a:cs typeface="Roboto" panose="02000000000000000000" pitchFamily="2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  <a:cs typeface="Roboto" panose="02000000000000000000" pitchFamily="2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  <a:cs typeface="Roboto" panose="02000000000000000000" pitchFamily="2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  <a:latin typeface="Roboto" panose="02000000000000000000" pitchFamily="2" charset="0"/>
                            <a:ea typeface="Roboto" panose="02000000000000000000" pitchFamily="2" charset="0"/>
                            <a:cs typeface="Roboto" panose="02000000000000000000" pitchFamily="2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  <a:cs typeface="Roboto" panose="02000000000000000000" pitchFamily="2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  <a:cs typeface="Roboto" panose="02000000000000000000" pitchFamily="2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Roboto" panose="02000000000000000000" pitchFamily="2" charset="0"/>
                                        <a:cs typeface="Roboto" panose="02000000000000000000" pitchFamily="2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  <a:latin typeface="Roboto" panose="02000000000000000000" pitchFamily="2" charset="0"/>
                            <a:ea typeface="Roboto" panose="02000000000000000000" pitchFamily="2" charset="0"/>
                            <a:cs typeface="Roboto" panose="02000000000000000000" pitchFamily="2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203921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Table 40">
                <a:extLst>
                  <a:ext uri="{FF2B5EF4-FFF2-40B4-BE49-F238E27FC236}">
                    <a16:creationId xmlns:a16="http://schemas.microsoft.com/office/drawing/2014/main" id="{83FBB28B-9DB6-3368-72C1-DF0D8D6210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76517625"/>
                  </p:ext>
                </p:extLst>
              </p:nvPr>
            </p:nvGraphicFramePr>
            <p:xfrm>
              <a:off x="10086391" y="562997"/>
              <a:ext cx="1006586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503293">
                      <a:extLst>
                        <a:ext uri="{9D8B030D-6E8A-4147-A177-3AD203B41FA5}">
                          <a16:colId xmlns:a16="http://schemas.microsoft.com/office/drawing/2014/main" val="1910038557"/>
                        </a:ext>
                      </a:extLst>
                    </a:gridCol>
                    <a:gridCol w="503293">
                      <a:extLst>
                        <a:ext uri="{9D8B030D-6E8A-4147-A177-3AD203B41FA5}">
                          <a16:colId xmlns:a16="http://schemas.microsoft.com/office/drawing/2014/main" val="207565851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a:t>X</a:t>
                          </a:r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Roboto" panose="02000000000000000000" pitchFamily="2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a:t>Y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7473161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500" t="-103333" r="-105000" b="-3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2500" t="-103333" r="-5000" b="-39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28480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500" t="-210345" r="-105000" b="-3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2500" t="-210345" r="-5000" b="-3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555791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500" t="-310345" r="-105000" b="-2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2500" t="-310345" r="-5000" b="-210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89173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500" t="-396667" r="-105000" b="-10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2500" t="-396667" r="-5000" b="-10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22632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2500" t="-513793" r="-105000" b="-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8"/>
                          <a:stretch>
                            <a:fillRect l="-102500" t="-513793" r="-5000" b="-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03921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24207E-0745-293A-837F-EC84B0480245}"/>
                  </a:ext>
                </a:extLst>
              </p:cNvPr>
              <p:cNvSpPr txBox="1"/>
              <p:nvPr/>
            </p:nvSpPr>
            <p:spPr>
              <a:xfrm>
                <a:off x="848506" y="5477015"/>
                <a:ext cx="58343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Simple Linear Regression Model: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Error</m:t>
                    </m:r>
                  </m:oMath>
                </a14:m>
                <a:endPara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24207E-0745-293A-837F-EC84B04802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506" y="5477015"/>
                <a:ext cx="5834307" cy="369332"/>
              </a:xfrm>
              <a:prstGeom prst="rect">
                <a:avLst/>
              </a:prstGeom>
              <a:blipFill>
                <a:blip r:embed="rId9"/>
                <a:stretch>
                  <a:fillRect l="-868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3F4B5CE-E282-7944-6857-916F7FA9D2AE}"/>
                  </a:ext>
                </a:extLst>
              </p:cNvPr>
              <p:cNvSpPr txBox="1"/>
              <p:nvPr/>
            </p:nvSpPr>
            <p:spPr>
              <a:xfrm>
                <a:off x="848506" y="6133986"/>
                <a:ext cx="609600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- Response when X = 0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 - Increase of Response when X increase by 1-unit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3F4B5CE-E282-7944-6857-916F7FA9D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506" y="6133986"/>
                <a:ext cx="6096000" cy="584775"/>
              </a:xfrm>
              <a:prstGeom prst="rect">
                <a:avLst/>
              </a:prstGeom>
              <a:blipFill>
                <a:blip r:embed="rId10"/>
                <a:stretch>
                  <a:fillRect t="-2128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5E0B3F0-7822-567B-3396-CF5C634B602B}"/>
                  </a:ext>
                </a:extLst>
              </p:cNvPr>
              <p:cNvSpPr txBox="1"/>
              <p:nvPr/>
            </p:nvSpPr>
            <p:spPr>
              <a:xfrm>
                <a:off x="6268257" y="296763"/>
                <a:ext cx="3028489" cy="384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5E0B3F0-7822-567B-3396-CF5C634B6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257" y="296763"/>
                <a:ext cx="3028489" cy="384336"/>
              </a:xfrm>
              <a:prstGeom prst="rect">
                <a:avLst/>
              </a:prstGeom>
              <a:blipFill>
                <a:blip r:embed="rId11"/>
                <a:stretch>
                  <a:fillRect t="-3226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4383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8" grpId="0"/>
      <p:bldP spid="4" grpId="0"/>
      <p:bldP spid="14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E069E87-1799-6A6C-09C0-C9E25F839E94}"/>
              </a:ext>
            </a:extLst>
          </p:cNvPr>
          <p:cNvGrpSpPr/>
          <p:nvPr/>
        </p:nvGrpSpPr>
        <p:grpSpPr>
          <a:xfrm>
            <a:off x="322074" y="704320"/>
            <a:ext cx="7919925" cy="4817932"/>
            <a:chOff x="2075570" y="639774"/>
            <a:chExt cx="7919925" cy="481793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EE684F2-B40B-2B13-9E50-5EB8D083D403}"/>
                </a:ext>
              </a:extLst>
            </p:cNvPr>
            <p:cNvGrpSpPr/>
            <p:nvPr/>
          </p:nvGrpSpPr>
          <p:grpSpPr>
            <a:xfrm>
              <a:off x="2075570" y="639774"/>
              <a:ext cx="7919925" cy="4817932"/>
              <a:chOff x="1430785" y="639774"/>
              <a:chExt cx="7919925" cy="4817932"/>
            </a:xfrm>
          </p:grpSpPr>
          <p:cxnSp>
            <p:nvCxnSpPr>
              <p:cNvPr id="3" name="Straight Arrow Connector 2">
                <a:extLst>
                  <a:ext uri="{FF2B5EF4-FFF2-40B4-BE49-F238E27FC236}">
                    <a16:creationId xmlns:a16="http://schemas.microsoft.com/office/drawing/2014/main" id="{14C8D23D-528A-0311-3FB8-B3046AC5D6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153920" y="975360"/>
                <a:ext cx="0" cy="4318000"/>
              </a:xfrm>
              <a:prstGeom prst="straightConnector1">
                <a:avLst/>
              </a:prstGeom>
              <a:ln w="57150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CA4BCDEE-9F81-35BC-6BC1-D7ACA9C726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43760" y="5273040"/>
                <a:ext cx="5760720" cy="0"/>
              </a:xfrm>
              <a:prstGeom prst="straightConnector1">
                <a:avLst/>
              </a:prstGeom>
              <a:ln w="57150">
                <a:solidFill>
                  <a:schemeClr val="accent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AC0EF61C-A9E7-CED3-F76F-41E65DB05320}"/>
                  </a:ext>
                </a:extLst>
              </p:cNvPr>
              <p:cNvSpPr/>
              <p:nvPr/>
            </p:nvSpPr>
            <p:spPr>
              <a:xfrm>
                <a:off x="3630231" y="2676617"/>
                <a:ext cx="186431" cy="186431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FF60CB6-7F5B-6C91-9C35-61B92EA314A0}"/>
                  </a:ext>
                </a:extLst>
              </p:cNvPr>
              <p:cNvSpPr/>
              <p:nvPr/>
            </p:nvSpPr>
            <p:spPr>
              <a:xfrm>
                <a:off x="5463565" y="1766653"/>
                <a:ext cx="186431" cy="186431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A4441A4-D61F-F3C0-7605-888B11A39EB3}"/>
                  </a:ext>
                </a:extLst>
              </p:cNvPr>
              <p:cNvSpPr/>
              <p:nvPr/>
            </p:nvSpPr>
            <p:spPr>
              <a:xfrm>
                <a:off x="3178428" y="4283328"/>
                <a:ext cx="186431" cy="186431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34ED119-7F5C-C9BA-609D-2E4A2D934DFB}"/>
                  </a:ext>
                </a:extLst>
              </p:cNvPr>
              <p:cNvSpPr/>
              <p:nvPr/>
            </p:nvSpPr>
            <p:spPr>
              <a:xfrm>
                <a:off x="5143328" y="3651383"/>
                <a:ext cx="186431" cy="186431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B41B5DE-3D6E-0E89-0952-C9FD7E634E9D}"/>
                  </a:ext>
                </a:extLst>
              </p:cNvPr>
              <p:cNvSpPr/>
              <p:nvPr/>
            </p:nvSpPr>
            <p:spPr>
              <a:xfrm>
                <a:off x="6728436" y="1953084"/>
                <a:ext cx="186431" cy="186431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12A2F32-4CCD-460A-AA9C-44CDF1129C8E}"/>
                  </a:ext>
                </a:extLst>
              </p:cNvPr>
              <p:cNvSpPr txBox="1"/>
              <p:nvPr/>
            </p:nvSpPr>
            <p:spPr>
              <a:xfrm>
                <a:off x="7904480" y="5088374"/>
                <a:ext cx="14462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X - Predictor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AB40CA-E413-E5EA-0477-51745EDBB424}"/>
                  </a:ext>
                </a:extLst>
              </p:cNvPr>
              <p:cNvSpPr txBox="1"/>
              <p:nvPr/>
            </p:nvSpPr>
            <p:spPr>
              <a:xfrm>
                <a:off x="1430785" y="639774"/>
                <a:ext cx="15151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Y - Response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8FE99166-A30E-BB40-DB6C-B6763F6866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69833" y="1193772"/>
                <a:ext cx="4720091" cy="2916588"/>
              </a:xfrm>
              <a:prstGeom prst="line">
                <a:avLst/>
              </a:prstGeom>
              <a:ln w="762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D212BB8-6E03-3AAA-6862-BAC9E85C1704}"/>
                </a:ext>
              </a:extLst>
            </p:cNvPr>
            <p:cNvCxnSpPr>
              <a:stCxn id="9" idx="0"/>
            </p:cNvCxnSpPr>
            <p:nvPr/>
          </p:nvCxnSpPr>
          <p:spPr>
            <a:xfrm flipH="1" flipV="1">
              <a:off x="3916428" y="3837814"/>
              <a:ext cx="1" cy="445514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67654F9-CF94-C356-517B-4BA1F684D3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8231" y="2822748"/>
              <a:ext cx="0" cy="660773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A1D3D3E-E02A-0C20-86C2-C65496F877C9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V="1">
              <a:off x="5881329" y="2676617"/>
              <a:ext cx="0" cy="974766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BD959C2-02C2-AE81-071D-20BC3D0B0A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1565" y="1953084"/>
              <a:ext cx="0" cy="383061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525B13D-D813-6F6A-934D-1C2D15B4D85D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H="1" flipV="1">
              <a:off x="7466436" y="1701851"/>
              <a:ext cx="1" cy="251233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77400EE-FA18-7CC0-5E38-32C71FF32B55}"/>
                    </a:ext>
                  </a:extLst>
                </p:cNvPr>
                <p:cNvSpPr txBox="1"/>
                <p:nvPr/>
              </p:nvSpPr>
              <p:spPr>
                <a:xfrm>
                  <a:off x="8134709" y="975360"/>
                  <a:ext cx="1549655" cy="3767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𝑌</m:t>
                          </m:r>
                        </m:e>
                      </m:acc>
                    </m:oMath>
                  </a14:m>
                  <a:r>
                    <a:rPr lang="en-US" dirty="0">
                      <a:solidFill>
                        <a:srgbClr val="FFC000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 - Prediction</a:t>
                  </a: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77400EE-FA18-7CC0-5E38-32C71FF32B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4709" y="975360"/>
                  <a:ext cx="1549655" cy="376770"/>
                </a:xfrm>
                <a:prstGeom prst="rect">
                  <a:avLst/>
                </a:prstGeom>
                <a:blipFill>
                  <a:blip r:embed="rId2"/>
                  <a:stretch>
                    <a:fillRect t="-6667" r="-2439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51DA441-2E79-07BF-6619-B64CD24E2F2E}"/>
                    </a:ext>
                  </a:extLst>
                </p:cNvPr>
                <p:cNvSpPr txBox="1"/>
                <p:nvPr/>
              </p:nvSpPr>
              <p:spPr>
                <a:xfrm>
                  <a:off x="3966608" y="3810287"/>
                  <a:ext cx="45147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351DA441-2E79-07BF-6619-B64CD24E2F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6608" y="3810287"/>
                  <a:ext cx="45147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928B08D-2B8C-D1CD-C11E-9897466A7E92}"/>
                    </a:ext>
                  </a:extLst>
                </p:cNvPr>
                <p:cNvSpPr txBox="1"/>
                <p:nvPr/>
              </p:nvSpPr>
              <p:spPr>
                <a:xfrm>
                  <a:off x="4418078" y="2803952"/>
                  <a:ext cx="4567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928B08D-2B8C-D1CD-C11E-9897466A7E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8078" y="2803952"/>
                  <a:ext cx="456792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D4275292-F53D-9287-B8A2-F258174FE226}"/>
                    </a:ext>
                  </a:extLst>
                </p:cNvPr>
                <p:cNvSpPr txBox="1"/>
                <p:nvPr/>
              </p:nvSpPr>
              <p:spPr>
                <a:xfrm>
                  <a:off x="5913827" y="2863048"/>
                  <a:ext cx="4567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D4275292-F53D-9287-B8A2-F258174FE2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3827" y="2863048"/>
                  <a:ext cx="456792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F95BFC0-86B6-E4DC-F9DE-D41793BD0F9A}"/>
                    </a:ext>
                  </a:extLst>
                </p:cNvPr>
                <p:cNvSpPr txBox="1"/>
                <p:nvPr/>
              </p:nvSpPr>
              <p:spPr>
                <a:xfrm>
                  <a:off x="5823566" y="1909236"/>
                  <a:ext cx="4567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F95BFC0-86B6-E4DC-F9DE-D41793BD0F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3566" y="1909236"/>
                  <a:ext cx="45679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6D69420-7D26-AD4D-4A36-BEBFC2B2C849}"/>
                    </a:ext>
                  </a:extLst>
                </p:cNvPr>
                <p:cNvSpPr txBox="1"/>
                <p:nvPr/>
              </p:nvSpPr>
              <p:spPr>
                <a:xfrm>
                  <a:off x="7455363" y="1563433"/>
                  <a:ext cx="4567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E6D69420-7D26-AD4D-4A36-BEBFC2B2C8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5363" y="1563433"/>
                  <a:ext cx="45679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D99F99-F0E4-67DE-D1D8-2162D89E8397}"/>
                  </a:ext>
                </a:extLst>
              </p:cNvPr>
              <p:cNvSpPr txBox="1"/>
              <p:nvPr/>
            </p:nvSpPr>
            <p:spPr>
              <a:xfrm>
                <a:off x="6884894" y="2455685"/>
                <a:ext cx="5349822" cy="378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Residual Sum of Square: RSS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7D99F99-F0E4-67DE-D1D8-2162D89E8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894" y="2455685"/>
                <a:ext cx="5349822" cy="378693"/>
              </a:xfrm>
              <a:prstGeom prst="rect">
                <a:avLst/>
              </a:prstGeom>
              <a:blipFill>
                <a:blip r:embed="rId8"/>
                <a:stretch>
                  <a:fillRect l="-709"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49BCF2-B375-3BC8-ED85-133BE73FBCF7}"/>
                  </a:ext>
                </a:extLst>
              </p:cNvPr>
              <p:cNvSpPr txBox="1"/>
              <p:nvPr/>
            </p:nvSpPr>
            <p:spPr>
              <a:xfrm>
                <a:off x="6884596" y="1831199"/>
                <a:ext cx="5194875" cy="3746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Residual: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endPara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49BCF2-B375-3BC8-ED85-133BE73FB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4596" y="1831199"/>
                <a:ext cx="5194875" cy="374654"/>
              </a:xfrm>
              <a:prstGeom prst="rect">
                <a:avLst/>
              </a:prstGeom>
              <a:blipFill>
                <a:blip r:embed="rId9"/>
                <a:stretch>
                  <a:fillRect l="-730" t="-666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84EBFB-45A8-C027-E5D9-52306367B39D}"/>
                  </a:ext>
                </a:extLst>
              </p:cNvPr>
              <p:cNvSpPr txBox="1"/>
              <p:nvPr/>
            </p:nvSpPr>
            <p:spPr>
              <a:xfrm>
                <a:off x="6902354" y="2933324"/>
                <a:ext cx="5349822" cy="10136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RSS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endPara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which minimize the RSS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884EBFB-45A8-C027-E5D9-52306367B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354" y="2933324"/>
                <a:ext cx="5349822" cy="1013675"/>
              </a:xfrm>
              <a:prstGeom prst="rect">
                <a:avLst/>
              </a:prstGeom>
              <a:blipFill>
                <a:blip r:embed="rId10"/>
                <a:stretch>
                  <a:fillRect l="-948" t="-33333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A143FFD-C142-72BD-E908-285DE3A88A21}"/>
                  </a:ext>
                </a:extLst>
              </p:cNvPr>
              <p:cNvSpPr txBox="1"/>
              <p:nvPr/>
            </p:nvSpPr>
            <p:spPr>
              <a:xfrm>
                <a:off x="6381213" y="714454"/>
                <a:ext cx="3028489" cy="384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US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dirty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A143FFD-C142-72BD-E908-285DE3A88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213" y="714454"/>
                <a:ext cx="3028489" cy="384336"/>
              </a:xfrm>
              <a:prstGeom prst="rect">
                <a:avLst/>
              </a:prstGeom>
              <a:blipFill>
                <a:blip r:embed="rId11"/>
                <a:stretch>
                  <a:fillRect t="-3226"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304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75AEC19-8046-8760-1C99-B7A8156F0FDA}"/>
              </a:ext>
            </a:extLst>
          </p:cNvPr>
          <p:cNvSpPr/>
          <p:nvPr/>
        </p:nvSpPr>
        <p:spPr>
          <a:xfrm>
            <a:off x="2657118" y="165327"/>
            <a:ext cx="2196446" cy="29882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Weight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0DF878-4BD0-4D6F-06EC-746A53E80676}"/>
              </a:ext>
            </a:extLst>
          </p:cNvPr>
          <p:cNvSpPr/>
          <p:nvPr/>
        </p:nvSpPr>
        <p:spPr>
          <a:xfrm>
            <a:off x="7885510" y="181133"/>
            <a:ext cx="2196446" cy="29882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MPG</a:t>
            </a:r>
          </a:p>
        </p:txBody>
      </p:sp>
      <p:pic>
        <p:nvPicPr>
          <p:cNvPr id="9" name="Graphic 8" descr="Car Mechanic with solid fill">
            <a:extLst>
              <a:ext uri="{FF2B5EF4-FFF2-40B4-BE49-F238E27FC236}">
                <a16:creationId xmlns:a16="http://schemas.microsoft.com/office/drawing/2014/main" id="{2B0FF45B-28D1-D8DE-F0F2-0C7D31739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8141" y="1202274"/>
            <a:ext cx="914400" cy="914400"/>
          </a:xfrm>
          <a:prstGeom prst="rect">
            <a:avLst/>
          </a:prstGeom>
        </p:spPr>
      </p:pic>
      <p:pic>
        <p:nvPicPr>
          <p:cNvPr id="10" name="Graphic 9" descr="Car Wash with solid fill">
            <a:extLst>
              <a:ext uri="{FF2B5EF4-FFF2-40B4-BE49-F238E27FC236}">
                <a16:creationId xmlns:a16="http://schemas.microsoft.com/office/drawing/2014/main" id="{F8AC064F-04EB-18A3-A90A-3650F957C6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26533" y="1065477"/>
            <a:ext cx="914400" cy="914400"/>
          </a:xfrm>
          <a:prstGeom prst="rect">
            <a:avLst/>
          </a:prstGeom>
        </p:spPr>
      </p:pic>
      <p:sp>
        <p:nvSpPr>
          <p:cNvPr id="11" name="Notched Right Arrow 10">
            <a:extLst>
              <a:ext uri="{FF2B5EF4-FFF2-40B4-BE49-F238E27FC236}">
                <a16:creationId xmlns:a16="http://schemas.microsoft.com/office/drawing/2014/main" id="{AF217EA2-BCA7-892C-805F-44F793CDDB81}"/>
              </a:ext>
            </a:extLst>
          </p:cNvPr>
          <p:cNvSpPr/>
          <p:nvPr/>
        </p:nvSpPr>
        <p:spPr>
          <a:xfrm>
            <a:off x="5207821" y="1139300"/>
            <a:ext cx="2488676" cy="914400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C6B680-7A92-FE6A-B397-F04F57E23EAB}"/>
                  </a:ext>
                </a:extLst>
              </p:cNvPr>
              <p:cNvSpPr txBox="1"/>
              <p:nvPr/>
            </p:nvSpPr>
            <p:spPr>
              <a:xfrm>
                <a:off x="4521392" y="2275971"/>
                <a:ext cx="3861533" cy="384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𝑀𝑃𝐺</m:t>
                          </m:r>
                        </m:e>
                      </m:acc>
                      <m:r>
                        <a:rPr lang="en-US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</m:acc>
                        </m:e>
                        <m:sub>
                          <m: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</m:acc>
                        </m:e>
                        <m:sub>
                          <m: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Weight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C6B680-7A92-FE6A-B397-F04F57E23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1392" y="2275971"/>
                <a:ext cx="3861533" cy="384785"/>
              </a:xfrm>
              <a:prstGeom prst="rect">
                <a:avLst/>
              </a:prstGeom>
              <a:blipFill>
                <a:blip r:embed="rId7"/>
                <a:stretch>
                  <a:fillRect t="-6452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A picture containing text, font, screenshot, black and white&#10;&#10;Description automatically generated">
            <a:extLst>
              <a:ext uri="{FF2B5EF4-FFF2-40B4-BE49-F238E27FC236}">
                <a16:creationId xmlns:a16="http://schemas.microsoft.com/office/drawing/2014/main" id="{C120590C-1E31-E96D-290E-EEACC2215E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141" y="3429000"/>
            <a:ext cx="6104382" cy="31578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300E8B-7D58-7808-F6ED-1B08E0DAB8AA}"/>
              </a:ext>
            </a:extLst>
          </p:cNvPr>
          <p:cNvSpPr/>
          <p:nvPr/>
        </p:nvSpPr>
        <p:spPr>
          <a:xfrm>
            <a:off x="4853564" y="3493270"/>
            <a:ext cx="440812" cy="3093552"/>
          </a:xfrm>
          <a:prstGeom prst="rect">
            <a:avLst/>
          </a:prstGeom>
          <a:solidFill>
            <a:srgbClr val="1CADE4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C8F446-F5C6-903C-999B-817F545418C0}"/>
              </a:ext>
            </a:extLst>
          </p:cNvPr>
          <p:cNvSpPr/>
          <p:nvPr/>
        </p:nvSpPr>
        <p:spPr>
          <a:xfrm>
            <a:off x="6840654" y="3493270"/>
            <a:ext cx="474545" cy="3093552"/>
          </a:xfrm>
          <a:prstGeom prst="rect">
            <a:avLst/>
          </a:prstGeom>
          <a:solidFill>
            <a:srgbClr val="FFC0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3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75AEC19-8046-8760-1C99-B7A8156F0FDA}"/>
              </a:ext>
            </a:extLst>
          </p:cNvPr>
          <p:cNvSpPr/>
          <p:nvPr/>
        </p:nvSpPr>
        <p:spPr>
          <a:xfrm>
            <a:off x="2657118" y="165327"/>
            <a:ext cx="2196446" cy="29882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Weight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0DF878-4BD0-4D6F-06EC-746A53E80676}"/>
              </a:ext>
            </a:extLst>
          </p:cNvPr>
          <p:cNvSpPr/>
          <p:nvPr/>
        </p:nvSpPr>
        <p:spPr>
          <a:xfrm>
            <a:off x="7885510" y="181133"/>
            <a:ext cx="2196446" cy="29882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MPG</a:t>
            </a:r>
          </a:p>
        </p:txBody>
      </p:sp>
      <p:pic>
        <p:nvPicPr>
          <p:cNvPr id="9" name="Graphic 8" descr="Car Mechanic with solid fill">
            <a:extLst>
              <a:ext uri="{FF2B5EF4-FFF2-40B4-BE49-F238E27FC236}">
                <a16:creationId xmlns:a16="http://schemas.microsoft.com/office/drawing/2014/main" id="{2B0FF45B-28D1-D8DE-F0F2-0C7D317395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8141" y="1202274"/>
            <a:ext cx="914400" cy="914400"/>
          </a:xfrm>
          <a:prstGeom prst="rect">
            <a:avLst/>
          </a:prstGeom>
        </p:spPr>
      </p:pic>
      <p:pic>
        <p:nvPicPr>
          <p:cNvPr id="10" name="Graphic 9" descr="Car Wash with solid fill">
            <a:extLst>
              <a:ext uri="{FF2B5EF4-FFF2-40B4-BE49-F238E27FC236}">
                <a16:creationId xmlns:a16="http://schemas.microsoft.com/office/drawing/2014/main" id="{F8AC064F-04EB-18A3-A90A-3650F957C6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26533" y="1065477"/>
            <a:ext cx="914400" cy="914400"/>
          </a:xfrm>
          <a:prstGeom prst="rect">
            <a:avLst/>
          </a:prstGeom>
        </p:spPr>
      </p:pic>
      <p:sp>
        <p:nvSpPr>
          <p:cNvPr id="11" name="Notched Right Arrow 10">
            <a:extLst>
              <a:ext uri="{FF2B5EF4-FFF2-40B4-BE49-F238E27FC236}">
                <a16:creationId xmlns:a16="http://schemas.microsoft.com/office/drawing/2014/main" id="{AF217EA2-BCA7-892C-805F-44F793CDDB81}"/>
              </a:ext>
            </a:extLst>
          </p:cNvPr>
          <p:cNvSpPr/>
          <p:nvPr/>
        </p:nvSpPr>
        <p:spPr>
          <a:xfrm>
            <a:off x="5207821" y="1139300"/>
            <a:ext cx="2488676" cy="914400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C6B680-7A92-FE6A-B397-F04F57E23EAB}"/>
                  </a:ext>
                </a:extLst>
              </p:cNvPr>
              <p:cNvSpPr txBox="1"/>
              <p:nvPr/>
            </p:nvSpPr>
            <p:spPr>
              <a:xfrm>
                <a:off x="4521392" y="2275971"/>
                <a:ext cx="3861533" cy="3847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𝑀𝑃𝐺</m:t>
                          </m:r>
                        </m:e>
                      </m:acc>
                      <m:r>
                        <a:rPr lang="en-US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</m:acc>
                        </m:e>
                        <m:sub>
                          <m: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</m:acc>
                        </m:e>
                        <m:sub>
                          <m: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Weight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C6B680-7A92-FE6A-B397-F04F57E23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1392" y="2275971"/>
                <a:ext cx="3861533" cy="384785"/>
              </a:xfrm>
              <a:prstGeom prst="rect">
                <a:avLst/>
              </a:prstGeom>
              <a:blipFill>
                <a:blip r:embed="rId7"/>
                <a:stretch>
                  <a:fillRect t="-6452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 descr="A picture containing text, receipt, font, white&#10;&#10;Description automatically generated">
            <a:extLst>
              <a:ext uri="{FF2B5EF4-FFF2-40B4-BE49-F238E27FC236}">
                <a16:creationId xmlns:a16="http://schemas.microsoft.com/office/drawing/2014/main" id="{31877BEF-577E-76D5-E8CE-C731DC37E7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057" y="3917196"/>
            <a:ext cx="6324600" cy="15113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C5E08A8-EE8C-8849-1D8A-B62F4B735354}"/>
              </a:ext>
            </a:extLst>
          </p:cNvPr>
          <p:cNvSpPr txBox="1"/>
          <p:nvPr/>
        </p:nvSpPr>
        <p:spPr>
          <a:xfrm>
            <a:off x="3131614" y="3226906"/>
            <a:ext cx="7195487" cy="46166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lm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(formula = mpg ~ 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wt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,data = 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43AF3A7-E7C2-5203-30F7-E8AC15A6AA77}"/>
                  </a:ext>
                </a:extLst>
              </p:cNvPr>
              <p:cNvSpPr txBox="1"/>
              <p:nvPr/>
            </p:nvSpPr>
            <p:spPr>
              <a:xfrm>
                <a:off x="1890883" y="4405671"/>
                <a:ext cx="1532470" cy="6772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</m:acc>
                        </m:e>
                        <m:sub>
                          <m: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=37.28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β</m:t>
                              </m:r>
                            </m:e>
                          </m:acc>
                        </m:e>
                        <m:sub>
                          <m: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=−5.34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43AF3A7-E7C2-5203-30F7-E8AC15A6AA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0883" y="4405671"/>
                <a:ext cx="1532470" cy="677237"/>
              </a:xfrm>
              <a:prstGeom prst="rect">
                <a:avLst/>
              </a:prstGeom>
              <a:blipFill>
                <a:blip r:embed="rId9"/>
                <a:stretch>
                  <a:fillRect l="-820" t="-1852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09AE35B7-3A6F-4085-8C40-9ADD38DBB965}"/>
              </a:ext>
            </a:extLst>
          </p:cNvPr>
          <p:cNvSpPr/>
          <p:nvPr/>
        </p:nvSpPr>
        <p:spPr>
          <a:xfrm>
            <a:off x="3673854" y="4672846"/>
            <a:ext cx="2153654" cy="220082"/>
          </a:xfrm>
          <a:prstGeom prst="rect">
            <a:avLst/>
          </a:prstGeom>
          <a:solidFill>
            <a:srgbClr val="1CADE4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59F0E39-99FA-769C-1889-734E3A78301A}"/>
              </a:ext>
            </a:extLst>
          </p:cNvPr>
          <p:cNvSpPr/>
          <p:nvPr/>
        </p:nvSpPr>
        <p:spPr>
          <a:xfrm>
            <a:off x="7321668" y="4595652"/>
            <a:ext cx="1319412" cy="297276"/>
          </a:xfrm>
          <a:prstGeom prst="rect">
            <a:avLst/>
          </a:prstGeom>
          <a:solidFill>
            <a:srgbClr val="1CADE4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DAED95C-83CC-BA53-9B3D-94EDEABEBECF}"/>
                  </a:ext>
                </a:extLst>
              </p:cNvPr>
              <p:cNvSpPr txBox="1"/>
              <p:nvPr/>
            </p:nvSpPr>
            <p:spPr>
              <a:xfrm>
                <a:off x="4150493" y="6107770"/>
                <a:ext cx="573984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i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p-value</a:t>
                </a:r>
                <a:r>
                  <a:rPr lang="en-US" b="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will provide statistical significance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Weight</m:t>
                    </m:r>
                  </m:oMath>
                </a14:m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is a significant variable in estimating MPG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DAED95C-83CC-BA53-9B3D-94EDEABEB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493" y="6107770"/>
                <a:ext cx="5739841" cy="646331"/>
              </a:xfrm>
              <a:prstGeom prst="rect">
                <a:avLst/>
              </a:prstGeom>
              <a:blipFill>
                <a:blip r:embed="rId10"/>
                <a:stretch>
                  <a:fillRect l="-883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173EF40-1912-2980-7B91-9846B273DA52}"/>
                  </a:ext>
                </a:extLst>
              </p:cNvPr>
              <p:cNvSpPr txBox="1"/>
              <p:nvPr/>
            </p:nvSpPr>
            <p:spPr>
              <a:xfrm>
                <a:off x="4853564" y="5576522"/>
                <a:ext cx="3136134" cy="3693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𝑚𝑝𝑔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37.28−5.34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𝑊𝑒𝑖𝑔h𝑡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173EF40-1912-2980-7B91-9846B273D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3564" y="5576522"/>
                <a:ext cx="3136134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008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/>
      <p:bldP spid="19" grpId="0" animBg="1"/>
      <p:bldP spid="20" grpId="0" animBg="1"/>
      <p:bldP spid="21" grpId="0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ED8859-7436-AF4E-8F46-F498D2D5F75E}"/>
                  </a:ext>
                </a:extLst>
              </p:cNvPr>
              <p:cNvSpPr txBox="1"/>
              <p:nvPr/>
            </p:nvSpPr>
            <p:spPr>
              <a:xfrm>
                <a:off x="3508187" y="686000"/>
                <a:ext cx="5448676" cy="5232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𝑚𝑝𝑔</m:t>
                          </m:r>
                        </m:e>
                      </m:acc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37.28−5.34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𝑊𝑒𝑖𝑔h𝑡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3ED8859-7436-AF4E-8F46-F498D2D5F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187" y="686000"/>
                <a:ext cx="5448676" cy="523220"/>
              </a:xfrm>
              <a:prstGeom prst="rect">
                <a:avLst/>
              </a:prstGeom>
              <a:blipFill>
                <a:blip r:embed="rId2"/>
                <a:stretch>
                  <a:fillRect t="-4762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graph of weight loss&#10;&#10;Description automatically generated">
            <a:extLst>
              <a:ext uri="{FF2B5EF4-FFF2-40B4-BE49-F238E27FC236}">
                <a16:creationId xmlns:a16="http://schemas.microsoft.com/office/drawing/2014/main" id="{9ECC802E-5341-1CA3-B5EF-B0F7A75C8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770" y="1294062"/>
            <a:ext cx="7509510" cy="520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8F1F5-68F7-7C89-3682-7451B53FC3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8BC624-1126-C41D-5492-D0AC64D9E8DE}"/>
              </a:ext>
            </a:extLst>
          </p:cNvPr>
          <p:cNvSpPr txBox="1"/>
          <p:nvPr/>
        </p:nvSpPr>
        <p:spPr>
          <a:xfrm>
            <a:off x="3723416" y="388088"/>
            <a:ext cx="56124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 Regression Assumptions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AAD548-0B92-A57E-4A2F-52365330A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201" y="1588870"/>
            <a:ext cx="4054500" cy="3438504"/>
          </a:xfrm>
          <a:solidFill>
            <a:schemeClr val="accent2">
              <a:lumMod val="50000"/>
            </a:schemeClr>
          </a:solidFill>
        </p:spPr>
        <p:txBody>
          <a:bodyPr/>
          <a:lstStyle/>
          <a:p>
            <a:r>
              <a:rPr lang="en-US" b="1" dirty="0"/>
              <a:t>Assumptions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Linearity of Data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Independence of Errors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Constant Variance of residuals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Normality of Residuals</a:t>
            </a:r>
          </a:p>
          <a:p>
            <a:pPr marL="384048" lvl="2" indent="0">
              <a:buNone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No Multicollinearity</a:t>
            </a:r>
          </a:p>
          <a:p>
            <a:pPr marL="384048" lvl="2" indent="0">
              <a:buNone/>
            </a:pP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8" name="Picture 7" descr="A picture containing diagram, text, plan, line&#10;&#10;Description automatically generated">
            <a:extLst>
              <a:ext uri="{FF2B5EF4-FFF2-40B4-BE49-F238E27FC236}">
                <a16:creationId xmlns:a16="http://schemas.microsoft.com/office/drawing/2014/main" id="{17904044-5DE0-E22A-D3FA-1A5465CA3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369" y="1588870"/>
            <a:ext cx="6115910" cy="446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1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95A813-E44D-311B-9196-1B62461C589A}"/>
              </a:ext>
            </a:extLst>
          </p:cNvPr>
          <p:cNvSpPr txBox="1"/>
          <p:nvPr/>
        </p:nvSpPr>
        <p:spPr>
          <a:xfrm>
            <a:off x="3723416" y="388088"/>
            <a:ext cx="56124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 Regression Assumptions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300E24-437F-01DA-A912-766D0988B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201" y="1588870"/>
            <a:ext cx="4054500" cy="5269130"/>
          </a:xfrm>
          <a:solidFill>
            <a:schemeClr val="accent2">
              <a:lumMod val="50000"/>
            </a:schemeClr>
          </a:solidFill>
        </p:spPr>
        <p:txBody>
          <a:bodyPr/>
          <a:lstStyle/>
          <a:p>
            <a:r>
              <a:rPr lang="en-US" b="1" dirty="0"/>
              <a:t>Assumptions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Linearity of Data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Transform X variables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Independence of Errors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Use Autoregressive Models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Constant Variance of residuals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Transform dependent variable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Normality of Residuals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Remove/impute outliers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Transform dependent variables</a:t>
            </a:r>
          </a:p>
          <a:p>
            <a:pPr marL="384048" lvl="2" indent="0">
              <a:buNone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No Multicollinearity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Remove or combine highly correlated X variables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Use Principal component analysis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8" name="Picture 7" descr="A picture containing diagram, text, plan, line&#10;&#10;Description automatically generated">
            <a:extLst>
              <a:ext uri="{FF2B5EF4-FFF2-40B4-BE49-F238E27FC236}">
                <a16:creationId xmlns:a16="http://schemas.microsoft.com/office/drawing/2014/main" id="{1A7B10A4-9532-D015-DF0F-C2D300E50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369" y="1588870"/>
            <a:ext cx="6115910" cy="446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90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95A813-E44D-311B-9196-1B62461C589A}"/>
              </a:ext>
            </a:extLst>
          </p:cNvPr>
          <p:cNvSpPr txBox="1"/>
          <p:nvPr/>
        </p:nvSpPr>
        <p:spPr>
          <a:xfrm>
            <a:off x="2771896" y="366564"/>
            <a:ext cx="87062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 Regression: Evaluation Model Performance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300E24-437F-01DA-A912-766D0988B2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1373" y="920562"/>
                <a:ext cx="11474227" cy="539601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dirty="0"/>
                  <a:t> - Coefficient of Determination = 0.75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 How much variability of response is  explained by the predictor variables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 Higher the better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/>
                  <a:t>Adjusted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dirty="0"/>
                  <a:t> = 0.74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 Panelize for additional predictor variables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𝒂𝒅𝒋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 Higher the better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RMSE – Root mean squared error = 3.04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 Lower the Better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F300E24-437F-01DA-A912-766D0988B2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373" y="920562"/>
                <a:ext cx="11474227" cy="5396017"/>
              </a:xfrm>
              <a:blipFill>
                <a:blip r:embed="rId2"/>
                <a:stretch>
                  <a:fillRect l="-553" t="-1174" b="-2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text, font, white&#10;&#10;Description automatically generated">
            <a:extLst>
              <a:ext uri="{FF2B5EF4-FFF2-40B4-BE49-F238E27FC236}">
                <a16:creationId xmlns:a16="http://schemas.microsoft.com/office/drawing/2014/main" id="{D66D143B-6115-6E0C-4AA1-0DBFA897C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004" y="4195408"/>
            <a:ext cx="6793623" cy="10962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8E4056-36D7-FD5C-A5F9-63FE94FE1BC3}"/>
              </a:ext>
            </a:extLst>
          </p:cNvPr>
          <p:cNvSpPr/>
          <p:nvPr/>
        </p:nvSpPr>
        <p:spPr>
          <a:xfrm>
            <a:off x="6137695" y="4524763"/>
            <a:ext cx="1901355" cy="218750"/>
          </a:xfrm>
          <a:prstGeom prst="rect">
            <a:avLst/>
          </a:prstGeom>
          <a:solidFill>
            <a:srgbClr val="1CADE4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C6ADCEF-C492-19FA-C22E-563142F50B5C}"/>
              </a:ext>
            </a:extLst>
          </p:cNvPr>
          <p:cNvSpPr/>
          <p:nvPr/>
        </p:nvSpPr>
        <p:spPr>
          <a:xfrm>
            <a:off x="8467768" y="4437378"/>
            <a:ext cx="2939758" cy="297276"/>
          </a:xfrm>
          <a:prstGeom prst="rect">
            <a:avLst/>
          </a:prstGeom>
          <a:solidFill>
            <a:schemeClr val="accent2">
              <a:lumMod val="60000"/>
              <a:lumOff val="40000"/>
              <a:alpha val="3607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AFBD10-78E4-432F-626F-0CD4C4D4F72F}"/>
              </a:ext>
            </a:extLst>
          </p:cNvPr>
          <p:cNvSpPr/>
          <p:nvPr/>
        </p:nvSpPr>
        <p:spPr>
          <a:xfrm>
            <a:off x="6137695" y="4218629"/>
            <a:ext cx="2225842" cy="218749"/>
          </a:xfrm>
          <a:prstGeom prst="rect">
            <a:avLst/>
          </a:prstGeom>
          <a:solidFill>
            <a:srgbClr val="1CADE4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46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95A813-E44D-311B-9196-1B62461C589A}"/>
              </a:ext>
            </a:extLst>
          </p:cNvPr>
          <p:cNvSpPr txBox="1"/>
          <p:nvPr/>
        </p:nvSpPr>
        <p:spPr>
          <a:xfrm>
            <a:off x="3735418" y="661465"/>
            <a:ext cx="47211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Multiple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C951E3-3747-6E09-2278-BE8D21480539}"/>
                  </a:ext>
                </a:extLst>
              </p:cNvPr>
              <p:cNvSpPr txBox="1"/>
              <p:nvPr/>
            </p:nvSpPr>
            <p:spPr>
              <a:xfrm>
                <a:off x="674717" y="1601887"/>
                <a:ext cx="10603831" cy="461665"/>
              </a:xfrm>
              <a:prstGeom prst="rect">
                <a:avLst/>
              </a:prstGeom>
              <a:solidFill>
                <a:srgbClr val="1CADE4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𝑀𝑃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𝑊𝑒𝑖𝑔h𝑡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𝐶𝑦𝑙𝑖𝑛𝑑𝑒𝑟𝑠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𝑅𝑒𝑎𝑟</m:t>
                      </m:r>
                      <m:r>
                        <m:rPr>
                          <m:lit/>
                        </m:rPr>
                        <a:rPr lang="en-US" sz="2400" i="1" dirty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𝑎𝑥𝑙𝑒</m:t>
                      </m:r>
                      <m:r>
                        <m:rPr>
                          <m:lit/>
                        </m:rPr>
                        <a:rPr lang="en-US" sz="2400" i="1" dirty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𝑎𝑡𝑖𝑜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𝐸𝑟𝑟𝑜𝑟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C951E3-3747-6E09-2278-BE8D21480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17" y="1601887"/>
                <a:ext cx="10603831" cy="461665"/>
              </a:xfrm>
              <a:prstGeom prst="rect">
                <a:avLst/>
              </a:prstGeom>
              <a:blipFill>
                <a:blip r:embed="rId2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picture containing text, screenshot, font, algebra&#10;&#10;Description automatically generated">
            <a:extLst>
              <a:ext uri="{FF2B5EF4-FFF2-40B4-BE49-F238E27FC236}">
                <a16:creationId xmlns:a16="http://schemas.microsoft.com/office/drawing/2014/main" id="{29EDA51D-F857-AB9E-ED75-9826277A4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17" y="3178987"/>
            <a:ext cx="6121400" cy="2908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9FC807B-D8B3-C120-2C5F-C3F89340AA90}"/>
                  </a:ext>
                </a:extLst>
              </p:cNvPr>
              <p:cNvSpPr txBox="1"/>
              <p:nvPr/>
            </p:nvSpPr>
            <p:spPr>
              <a:xfrm>
                <a:off x="674717" y="6196535"/>
                <a:ext cx="10603832" cy="473976"/>
              </a:xfrm>
              <a:prstGeom prst="rect">
                <a:avLst/>
              </a:prstGeom>
              <a:solidFill>
                <a:srgbClr val="1CADE4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𝑀𝑃𝐺</m:t>
                          </m:r>
                        </m:e>
                      </m:acc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39.76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3.19 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𝑊𝑒𝑖𝑔h𝑡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−1.51 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𝐶𝑦𝑙𝑖𝑛𝑑𝑒𝑟𝑠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−0.016  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𝑅𝑒𝑎𝑟</m:t>
                      </m:r>
                      <m:r>
                        <m:rPr>
                          <m:lit/>
                        </m:rPr>
                        <a:rPr lang="en-US" sz="2400" i="1" dirty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𝑎𝑥𝑙𝑒</m:t>
                      </m:r>
                      <m:r>
                        <m:rPr>
                          <m:lit/>
                        </m:rPr>
                        <a:rPr lang="en-US" sz="2400" i="1" dirty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𝑎𝑡𝑖𝑜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9FC807B-D8B3-C120-2C5F-C3F89340A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717" y="6196535"/>
                <a:ext cx="10603832" cy="473976"/>
              </a:xfrm>
              <a:prstGeom prst="rect">
                <a:avLst/>
              </a:prstGeom>
              <a:blipFill>
                <a:blip r:embed="rId4"/>
                <a:stretch>
                  <a:fillRect t="-7692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F1938DF2-B170-478D-FAB3-332B3A4A63B8}"/>
              </a:ext>
            </a:extLst>
          </p:cNvPr>
          <p:cNvSpPr txBox="1"/>
          <p:nvPr/>
        </p:nvSpPr>
        <p:spPr>
          <a:xfrm>
            <a:off x="674718" y="2298104"/>
            <a:ext cx="10603830" cy="64633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multiple_linear_regression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(formula = mpg ~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wt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+ drat ,data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summary(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multiple_linear_regression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F223DE-0EE8-CC97-9E77-433F72922D07}"/>
              </a:ext>
            </a:extLst>
          </p:cNvPr>
          <p:cNvSpPr/>
          <p:nvPr/>
        </p:nvSpPr>
        <p:spPr>
          <a:xfrm>
            <a:off x="770021" y="3911232"/>
            <a:ext cx="4838881" cy="444200"/>
          </a:xfrm>
          <a:prstGeom prst="rect">
            <a:avLst/>
          </a:prstGeom>
          <a:solidFill>
            <a:srgbClr val="1CADE4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F4AD199-CD2B-32CE-F85E-C9EEA246977C}"/>
              </a:ext>
            </a:extLst>
          </p:cNvPr>
          <p:cNvSpPr/>
          <p:nvPr/>
        </p:nvSpPr>
        <p:spPr>
          <a:xfrm>
            <a:off x="770020" y="4379916"/>
            <a:ext cx="4838881" cy="222100"/>
          </a:xfrm>
          <a:prstGeom prst="rect">
            <a:avLst/>
          </a:prstGeom>
          <a:solidFill>
            <a:srgbClr val="FFC00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38F274-C19B-242C-E17F-7DDCFCD09033}"/>
              </a:ext>
            </a:extLst>
          </p:cNvPr>
          <p:cNvSpPr/>
          <p:nvPr/>
        </p:nvSpPr>
        <p:spPr>
          <a:xfrm>
            <a:off x="770020" y="5470867"/>
            <a:ext cx="5582654" cy="246584"/>
          </a:xfrm>
          <a:prstGeom prst="rect">
            <a:avLst/>
          </a:prstGeom>
          <a:solidFill>
            <a:srgbClr val="1CADE4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3494AE6-B19A-59A0-47FC-766E060721FD}"/>
                  </a:ext>
                </a:extLst>
              </p:cNvPr>
              <p:cNvSpPr txBox="1"/>
              <p:nvPr/>
            </p:nvSpPr>
            <p:spPr>
              <a:xfrm>
                <a:off x="8953391" y="4018792"/>
                <a:ext cx="2325157" cy="473976"/>
              </a:xfrm>
              <a:prstGeom prst="rect">
                <a:avLst/>
              </a:prstGeom>
              <a:solidFill>
                <a:srgbClr val="1CADE4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=0.83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3494AE6-B19A-59A0-47FC-766E060721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391" y="4018792"/>
                <a:ext cx="2325157" cy="4739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4A19D7C-ADB3-348D-0B7A-02DF3F4EB1D9}"/>
                  </a:ext>
                </a:extLst>
              </p:cNvPr>
              <p:cNvSpPr txBox="1"/>
              <p:nvPr/>
            </p:nvSpPr>
            <p:spPr>
              <a:xfrm>
                <a:off x="8953391" y="4602016"/>
                <a:ext cx="2325157" cy="523477"/>
              </a:xfrm>
              <a:prstGeom prst="rect">
                <a:avLst/>
              </a:prstGeom>
              <a:solidFill>
                <a:srgbClr val="1CADE4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𝑎𝑑𝑗</m:t>
                          </m:r>
                        </m:sub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=0.81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4A19D7C-ADB3-348D-0B7A-02DF3F4EB1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391" y="4602016"/>
                <a:ext cx="2325157" cy="523477"/>
              </a:xfrm>
              <a:prstGeom prst="rect">
                <a:avLst/>
              </a:prstGeom>
              <a:blipFill>
                <a:blip r:embed="rId6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4103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517B975-69DF-E8AA-378F-8741E34677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6027928"/>
              </p:ext>
            </p:extLst>
          </p:nvPr>
        </p:nvGraphicFramePr>
        <p:xfrm>
          <a:off x="239156" y="389728"/>
          <a:ext cx="1171368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250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95A813-E44D-311B-9196-1B62461C589A}"/>
              </a:ext>
            </a:extLst>
          </p:cNvPr>
          <p:cNvSpPr txBox="1"/>
          <p:nvPr/>
        </p:nvSpPr>
        <p:spPr>
          <a:xfrm>
            <a:off x="2522939" y="678053"/>
            <a:ext cx="76594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 Selection: Multiple Linear Regression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938DF2-B170-478D-FAB3-332B3A4A63B8}"/>
              </a:ext>
            </a:extLst>
          </p:cNvPr>
          <p:cNvSpPr txBox="1"/>
          <p:nvPr/>
        </p:nvSpPr>
        <p:spPr>
          <a:xfrm>
            <a:off x="0" y="2333570"/>
            <a:ext cx="12207515" cy="120032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library(MASS)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full_model_linear_regression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(formula = mpg ~ . ,data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backward_model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stepAIC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full_model_linear_regression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direction = "backward", trace = FALSE)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summary(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backward_model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A6EEF1-92FA-7CD5-209D-52232FFB1279}"/>
              </a:ext>
            </a:extLst>
          </p:cNvPr>
          <p:cNvSpPr txBox="1"/>
          <p:nvPr/>
        </p:nvSpPr>
        <p:spPr>
          <a:xfrm>
            <a:off x="512227" y="1577205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FFC000"/>
                </a:solidFill>
                <a:effectLst/>
                <a:latin typeface="Helvetica Neue" panose="02000503000000020004" pitchFamily="2" charset="0"/>
              </a:rPr>
              <a:t>Backward Elimination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13A4A3-4113-509F-245F-C450CD06CE7C}"/>
              </a:ext>
            </a:extLst>
          </p:cNvPr>
          <p:cNvSpPr txBox="1"/>
          <p:nvPr/>
        </p:nvSpPr>
        <p:spPr>
          <a:xfrm>
            <a:off x="512227" y="1946537"/>
            <a:ext cx="10603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Helvetica Neue" panose="02000503000000020004" pitchFamily="2" charset="0"/>
              </a:rPr>
              <a:t>This method starts with the full model and eliminates unimportant predictor variables from the model.</a:t>
            </a:r>
            <a:endParaRPr lang="en-US" dirty="0"/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844B06D-B711-D690-2EA0-2972D0982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08" y="3818136"/>
            <a:ext cx="4165600" cy="2501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1DDB1F-FE31-626A-FEDA-2EB7BC53F804}"/>
                  </a:ext>
                </a:extLst>
              </p:cNvPr>
              <p:cNvSpPr txBox="1"/>
              <p:nvPr/>
            </p:nvSpPr>
            <p:spPr>
              <a:xfrm>
                <a:off x="559795" y="6337737"/>
                <a:ext cx="10603832" cy="473976"/>
              </a:xfrm>
              <a:prstGeom prst="rect">
                <a:avLst/>
              </a:prstGeom>
              <a:solidFill>
                <a:srgbClr val="1CADE4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𝑀𝑃𝐺</m:t>
                          </m:r>
                        </m:e>
                      </m:acc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9.61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3.91 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𝑊𝑒𝑖𝑔h𝑡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1.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22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𝑞𝑠𝑒𝑐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2.93 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𝑟𝑎𝑛𝑠𝑚𝑖𝑠𝑠𝑖𝑜𝑛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1DDB1F-FE31-626A-FEDA-2EB7BC53F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95" y="6337737"/>
                <a:ext cx="10603832" cy="473976"/>
              </a:xfrm>
              <a:prstGeom prst="rect">
                <a:avLst/>
              </a:prstGeom>
              <a:blipFill>
                <a:blip r:embed="rId3"/>
                <a:stretch>
                  <a:fillRect t="-10526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4183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95A813-E44D-311B-9196-1B62461C589A}"/>
              </a:ext>
            </a:extLst>
          </p:cNvPr>
          <p:cNvSpPr txBox="1"/>
          <p:nvPr/>
        </p:nvSpPr>
        <p:spPr>
          <a:xfrm>
            <a:off x="2522939" y="678053"/>
            <a:ext cx="76594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 Selection: Multiple Linear Regression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938DF2-B170-478D-FAB3-332B3A4A63B8}"/>
              </a:ext>
            </a:extLst>
          </p:cNvPr>
          <p:cNvSpPr txBox="1"/>
          <p:nvPr/>
        </p:nvSpPr>
        <p:spPr>
          <a:xfrm>
            <a:off x="559794" y="2315869"/>
            <a:ext cx="11544575" cy="120032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library(MASS)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full_model_linear_regression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(formula = mpg ~ . ,data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stepwise_model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stepAIC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full_model_linear_regression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direction = "both", trace = FALSE)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summary(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stepwise_model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A6EEF1-92FA-7CD5-209D-52232FFB1279}"/>
              </a:ext>
            </a:extLst>
          </p:cNvPr>
          <p:cNvSpPr txBox="1"/>
          <p:nvPr/>
        </p:nvSpPr>
        <p:spPr>
          <a:xfrm>
            <a:off x="512227" y="1577205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FFC000"/>
                </a:solidFill>
                <a:effectLst/>
                <a:latin typeface="Helvetica Neue" panose="02000503000000020004" pitchFamily="2" charset="0"/>
              </a:rPr>
              <a:t>Stepwise Method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13A4A3-4113-509F-245F-C450CD06CE7C}"/>
              </a:ext>
            </a:extLst>
          </p:cNvPr>
          <p:cNvSpPr txBox="1"/>
          <p:nvPr/>
        </p:nvSpPr>
        <p:spPr>
          <a:xfrm>
            <a:off x="512227" y="1946537"/>
            <a:ext cx="10603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Helvetica Neue" panose="02000503000000020004" pitchFamily="2" charset="0"/>
              </a:rPr>
              <a:t>Systematically add and remove predictor variables from the model.</a:t>
            </a:r>
            <a:endParaRPr lang="en-US" dirty="0"/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844B06D-B711-D690-2EA0-2972D0982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08" y="3818136"/>
            <a:ext cx="4165600" cy="2501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1DDB1F-FE31-626A-FEDA-2EB7BC53F804}"/>
                  </a:ext>
                </a:extLst>
              </p:cNvPr>
              <p:cNvSpPr txBox="1"/>
              <p:nvPr/>
            </p:nvSpPr>
            <p:spPr>
              <a:xfrm>
                <a:off x="559795" y="6337737"/>
                <a:ext cx="10603832" cy="473976"/>
              </a:xfrm>
              <a:prstGeom prst="rect">
                <a:avLst/>
              </a:prstGeom>
              <a:solidFill>
                <a:srgbClr val="1CADE4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𝑀𝑃𝐺</m:t>
                          </m:r>
                        </m:e>
                      </m:acc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9.61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3.91 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𝑊𝑒𝑖𝑔h𝑡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1.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22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𝑞𝑠𝑒𝑐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2.93 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𝑟𝑎𝑛𝑠𝑚𝑖𝑠𝑠𝑖𝑜𝑛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1DDB1F-FE31-626A-FEDA-2EB7BC53F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795" y="6337737"/>
                <a:ext cx="10603832" cy="473976"/>
              </a:xfrm>
              <a:prstGeom prst="rect">
                <a:avLst/>
              </a:prstGeom>
              <a:blipFill>
                <a:blip r:embed="rId3"/>
                <a:stretch>
                  <a:fillRect t="-10526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9728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D66CF3-8252-B29B-58E0-585C53B47E66}"/>
              </a:ext>
            </a:extLst>
          </p:cNvPr>
          <p:cNvSpPr txBox="1"/>
          <p:nvPr/>
        </p:nvSpPr>
        <p:spPr>
          <a:xfrm>
            <a:off x="3201618" y="2998113"/>
            <a:ext cx="578876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Logistic Regression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AE24BD-AF01-82C6-C935-851EE1886BFB}"/>
              </a:ext>
            </a:extLst>
          </p:cNvPr>
          <p:cNvSpPr txBox="1"/>
          <p:nvPr/>
        </p:nvSpPr>
        <p:spPr>
          <a:xfrm>
            <a:off x="4953000" y="262878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29653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FF286413-9736-37B7-7977-5F22AE7482CA}"/>
              </a:ext>
            </a:extLst>
          </p:cNvPr>
          <p:cNvGrpSpPr/>
          <p:nvPr/>
        </p:nvGrpSpPr>
        <p:grpSpPr>
          <a:xfrm>
            <a:off x="3795310" y="1135003"/>
            <a:ext cx="4428379" cy="3760925"/>
            <a:chOff x="3788167" y="1192153"/>
            <a:chExt cx="4428379" cy="37609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3BF1F7-C10C-9B11-7752-B20FF10A95BE}"/>
                </a:ext>
              </a:extLst>
            </p:cNvPr>
            <p:cNvSpPr txBox="1"/>
            <p:nvPr/>
          </p:nvSpPr>
          <p:spPr>
            <a:xfrm>
              <a:off x="7629526" y="4583746"/>
              <a:ext cx="587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Age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6EA9531-C5E9-3F4B-8A9A-9A9FD3EFB4CF}"/>
                </a:ext>
              </a:extLst>
            </p:cNvPr>
            <p:cNvSpPr txBox="1"/>
            <p:nvPr/>
          </p:nvSpPr>
          <p:spPr>
            <a:xfrm>
              <a:off x="3788167" y="1192153"/>
              <a:ext cx="13532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Cholesterol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6A71237-AA54-A7E3-38A1-0DBFE12137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4794" y="1612573"/>
              <a:ext cx="0" cy="31595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0DB16AD-B74F-234D-709A-24180E438741}"/>
                </a:ext>
              </a:extLst>
            </p:cNvPr>
            <p:cNvCxnSpPr>
              <a:cxnSpLocks/>
            </p:cNvCxnSpPr>
            <p:nvPr/>
          </p:nvCxnSpPr>
          <p:spPr>
            <a:xfrm>
              <a:off x="4464794" y="4753023"/>
              <a:ext cx="3164732" cy="190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4DE4E64-51F5-4797-FD9B-F3824055AF13}"/>
                </a:ext>
              </a:extLst>
            </p:cNvPr>
            <p:cNvSpPr/>
            <p:nvPr/>
          </p:nvSpPr>
          <p:spPr>
            <a:xfrm>
              <a:off x="5001437" y="2655389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A090EB0-EEA1-C433-7C0D-868FBDBDD914}"/>
                </a:ext>
              </a:extLst>
            </p:cNvPr>
            <p:cNvSpPr/>
            <p:nvPr/>
          </p:nvSpPr>
          <p:spPr>
            <a:xfrm>
              <a:off x="5072541" y="3317419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B1F4D09-3F72-33C1-B87A-7D6E11939256}"/>
                </a:ext>
              </a:extLst>
            </p:cNvPr>
            <p:cNvSpPr/>
            <p:nvPr/>
          </p:nvSpPr>
          <p:spPr>
            <a:xfrm>
              <a:off x="5486616" y="3496094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5F1DCFB-C844-CB35-39AD-6E994A82F088}"/>
                </a:ext>
              </a:extLst>
            </p:cNvPr>
            <p:cNvSpPr/>
            <p:nvPr/>
          </p:nvSpPr>
          <p:spPr>
            <a:xfrm>
              <a:off x="5350820" y="2816005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DABA22D-C8CD-5099-C840-4647C04F5636}"/>
                </a:ext>
              </a:extLst>
            </p:cNvPr>
            <p:cNvSpPr/>
            <p:nvPr/>
          </p:nvSpPr>
          <p:spPr>
            <a:xfrm>
              <a:off x="4764190" y="2929280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85AA101-0BBE-752B-10BD-E627B6A9F65D}"/>
                </a:ext>
              </a:extLst>
            </p:cNvPr>
            <p:cNvSpPr/>
            <p:nvPr/>
          </p:nvSpPr>
          <p:spPr>
            <a:xfrm>
              <a:off x="4785281" y="3255904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2481DA9-4037-5301-C44B-2065A66BA7FE}"/>
                </a:ext>
              </a:extLst>
            </p:cNvPr>
            <p:cNvSpPr/>
            <p:nvPr/>
          </p:nvSpPr>
          <p:spPr>
            <a:xfrm>
              <a:off x="5632805" y="3806891"/>
              <a:ext cx="89807" cy="898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AAFF299-C3CF-B47F-7A89-16F7A61E153A}"/>
                </a:ext>
              </a:extLst>
            </p:cNvPr>
            <p:cNvSpPr/>
            <p:nvPr/>
          </p:nvSpPr>
          <p:spPr>
            <a:xfrm>
              <a:off x="6987717" y="3374560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D8F1395-48B0-B486-9C9B-FE471E6847AD}"/>
                </a:ext>
              </a:extLst>
            </p:cNvPr>
            <p:cNvSpPr/>
            <p:nvPr/>
          </p:nvSpPr>
          <p:spPr>
            <a:xfrm>
              <a:off x="5014561" y="3012323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6C1DE5D-55F1-4928-C72A-4BF4A11CECF7}"/>
                </a:ext>
              </a:extLst>
            </p:cNvPr>
            <p:cNvSpPr/>
            <p:nvPr/>
          </p:nvSpPr>
          <p:spPr>
            <a:xfrm>
              <a:off x="6153388" y="3740693"/>
              <a:ext cx="89807" cy="898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067888C-68C4-04DF-4FB5-EA37F7C97950}"/>
                </a:ext>
              </a:extLst>
            </p:cNvPr>
            <p:cNvSpPr/>
            <p:nvPr/>
          </p:nvSpPr>
          <p:spPr>
            <a:xfrm>
              <a:off x="7185020" y="3106402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9735218-F125-4F39-8551-4C42D253CC6F}"/>
                </a:ext>
              </a:extLst>
            </p:cNvPr>
            <p:cNvSpPr/>
            <p:nvPr/>
          </p:nvSpPr>
          <p:spPr>
            <a:xfrm>
              <a:off x="7240487" y="3386454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C5348D4-6DB4-26EA-F1CD-FC5C85D01923}"/>
                </a:ext>
              </a:extLst>
            </p:cNvPr>
            <p:cNvSpPr/>
            <p:nvPr/>
          </p:nvSpPr>
          <p:spPr>
            <a:xfrm>
              <a:off x="5772509" y="4346947"/>
              <a:ext cx="89807" cy="898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15FB105-3F72-79B4-2B91-6D37D57E7726}"/>
                </a:ext>
              </a:extLst>
            </p:cNvPr>
            <p:cNvSpPr/>
            <p:nvPr/>
          </p:nvSpPr>
          <p:spPr>
            <a:xfrm>
              <a:off x="7140117" y="3526960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8650228-C3DE-5077-19DC-7F3B69DCB127}"/>
                </a:ext>
              </a:extLst>
            </p:cNvPr>
            <p:cNvSpPr/>
            <p:nvPr/>
          </p:nvSpPr>
          <p:spPr>
            <a:xfrm>
              <a:off x="5305099" y="4231684"/>
              <a:ext cx="89807" cy="898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38B81C2-E96D-D56B-9C57-3C6ED42283F3}"/>
                </a:ext>
              </a:extLst>
            </p:cNvPr>
            <p:cNvSpPr/>
            <p:nvPr/>
          </p:nvSpPr>
          <p:spPr>
            <a:xfrm>
              <a:off x="6201472" y="4069739"/>
              <a:ext cx="89807" cy="898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88EFF6D-1A38-CA49-1C0A-A38F7F1EC606}"/>
                </a:ext>
              </a:extLst>
            </p:cNvPr>
            <p:cNvSpPr/>
            <p:nvPr/>
          </p:nvSpPr>
          <p:spPr>
            <a:xfrm>
              <a:off x="7392887" y="3538854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A497BFD-2BEC-E57C-8285-5A3A743F1D42}"/>
                </a:ext>
              </a:extLst>
            </p:cNvPr>
            <p:cNvSpPr/>
            <p:nvPr/>
          </p:nvSpPr>
          <p:spPr>
            <a:xfrm>
              <a:off x="5858084" y="4022481"/>
              <a:ext cx="89807" cy="898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D3C6582-3D71-167C-76BC-E6B0586D8973}"/>
                </a:ext>
              </a:extLst>
            </p:cNvPr>
            <p:cNvSpPr/>
            <p:nvPr/>
          </p:nvSpPr>
          <p:spPr>
            <a:xfrm>
              <a:off x="7448353" y="3313968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BDC1D11-6118-965A-921F-B2A2F7D09896}"/>
                </a:ext>
              </a:extLst>
            </p:cNvPr>
            <p:cNvSpPr/>
            <p:nvPr/>
          </p:nvSpPr>
          <p:spPr>
            <a:xfrm>
              <a:off x="6458188" y="4252664"/>
              <a:ext cx="89807" cy="898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31C7302-52AC-8010-7FCB-4F982A4B6C82}"/>
                </a:ext>
              </a:extLst>
            </p:cNvPr>
            <p:cNvSpPr/>
            <p:nvPr/>
          </p:nvSpPr>
          <p:spPr>
            <a:xfrm>
              <a:off x="5873349" y="3418409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E0170D9-47DE-1B82-5D36-064014D64714}"/>
                </a:ext>
              </a:extLst>
            </p:cNvPr>
            <p:cNvSpPr/>
            <p:nvPr/>
          </p:nvSpPr>
          <p:spPr>
            <a:xfrm>
              <a:off x="6684100" y="3177280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3A5B493-B570-619D-242B-11D8C05F63AA}"/>
                </a:ext>
              </a:extLst>
            </p:cNvPr>
            <p:cNvSpPr/>
            <p:nvPr/>
          </p:nvSpPr>
          <p:spPr>
            <a:xfrm>
              <a:off x="5995508" y="1865232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1C076B0-8E5A-3AA2-64A5-9795F5130244}"/>
                </a:ext>
              </a:extLst>
            </p:cNvPr>
            <p:cNvSpPr/>
            <p:nvPr/>
          </p:nvSpPr>
          <p:spPr>
            <a:xfrm>
              <a:off x="4969657" y="3498626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4481380-34B7-C5FF-0CF2-EBBD24E331AA}"/>
                </a:ext>
              </a:extLst>
            </p:cNvPr>
            <p:cNvSpPr/>
            <p:nvPr/>
          </p:nvSpPr>
          <p:spPr>
            <a:xfrm>
              <a:off x="6062221" y="2621649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F3E129E-7321-C5D3-A46E-F9634CE5C132}"/>
                </a:ext>
              </a:extLst>
            </p:cNvPr>
            <p:cNvSpPr/>
            <p:nvPr/>
          </p:nvSpPr>
          <p:spPr>
            <a:xfrm>
              <a:off x="4712602" y="3537624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69838DB-0763-877B-5EB0-BD4261AF5223}"/>
                </a:ext>
              </a:extLst>
            </p:cNvPr>
            <p:cNvSpPr/>
            <p:nvPr/>
          </p:nvSpPr>
          <p:spPr>
            <a:xfrm>
              <a:off x="6312592" y="2704692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274F367-EC8A-9CBE-180A-D9B6744D17EC}"/>
                </a:ext>
              </a:extLst>
            </p:cNvPr>
            <p:cNvSpPr/>
            <p:nvPr/>
          </p:nvSpPr>
          <p:spPr>
            <a:xfrm>
              <a:off x="5457499" y="4384084"/>
              <a:ext cx="89807" cy="898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7DBEB6B-746E-8DE5-14F2-450A5484028B}"/>
                </a:ext>
              </a:extLst>
            </p:cNvPr>
            <p:cNvSpPr/>
            <p:nvPr/>
          </p:nvSpPr>
          <p:spPr>
            <a:xfrm>
              <a:off x="7267504" y="2508010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AD12CEE-05AE-DCBC-EAB9-54CDECFFDE84}"/>
                </a:ext>
              </a:extLst>
            </p:cNvPr>
            <p:cNvSpPr/>
            <p:nvPr/>
          </p:nvSpPr>
          <p:spPr>
            <a:xfrm>
              <a:off x="6582252" y="2261182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EBBF642-D394-C143-7A2F-67BD7700D719}"/>
                </a:ext>
              </a:extLst>
            </p:cNvPr>
            <p:cNvSpPr/>
            <p:nvPr/>
          </p:nvSpPr>
          <p:spPr>
            <a:xfrm>
              <a:off x="7351546" y="3077796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BD3AEC2-9D3B-3DF6-8491-FE3C27DCC7E0}"/>
                </a:ext>
              </a:extLst>
            </p:cNvPr>
            <p:cNvSpPr/>
            <p:nvPr/>
          </p:nvSpPr>
          <p:spPr>
            <a:xfrm>
              <a:off x="6321887" y="2518235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C7C4792-0ACD-088E-B2CD-C75A2B4A9C9B}"/>
                </a:ext>
              </a:extLst>
            </p:cNvPr>
            <p:cNvSpPr/>
            <p:nvPr/>
          </p:nvSpPr>
          <p:spPr>
            <a:xfrm>
              <a:off x="6474287" y="2670635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F56B23B-984B-0EFE-7661-85BD89BE4002}"/>
                </a:ext>
              </a:extLst>
            </p:cNvPr>
            <p:cNvSpPr/>
            <p:nvPr/>
          </p:nvSpPr>
          <p:spPr>
            <a:xfrm>
              <a:off x="5416894" y="3782112"/>
              <a:ext cx="89807" cy="898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07D0019-15F9-F5E1-8876-EBDDC4E22542}"/>
                </a:ext>
              </a:extLst>
            </p:cNvPr>
            <p:cNvSpPr/>
            <p:nvPr/>
          </p:nvSpPr>
          <p:spPr>
            <a:xfrm>
              <a:off x="6291279" y="3441455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B5D8DB4-6DDF-E297-573F-EA43D5EBAF18}"/>
                </a:ext>
              </a:extLst>
            </p:cNvPr>
            <p:cNvSpPr/>
            <p:nvPr/>
          </p:nvSpPr>
          <p:spPr>
            <a:xfrm>
              <a:off x="4961453" y="3767429"/>
              <a:ext cx="89807" cy="898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F339BAD-1947-355A-520F-DE23711E0BE8}"/>
                </a:ext>
              </a:extLst>
            </p:cNvPr>
            <p:cNvSpPr/>
            <p:nvPr/>
          </p:nvSpPr>
          <p:spPr>
            <a:xfrm>
              <a:off x="6942813" y="2218403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8DA6B1E-9AD2-5796-1EAB-AFF3F2BFE75D}"/>
                </a:ext>
              </a:extLst>
            </p:cNvPr>
            <p:cNvSpPr/>
            <p:nvPr/>
          </p:nvSpPr>
          <p:spPr>
            <a:xfrm>
              <a:off x="6537348" y="3511585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AFC3511-1185-070F-FECC-424D9CA119DB}"/>
                </a:ext>
              </a:extLst>
            </p:cNvPr>
            <p:cNvSpPr/>
            <p:nvPr/>
          </p:nvSpPr>
          <p:spPr>
            <a:xfrm>
              <a:off x="6890782" y="2451712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1033634-C140-C98F-EC2D-986E7DB8ED2E}"/>
                </a:ext>
              </a:extLst>
            </p:cNvPr>
            <p:cNvSpPr/>
            <p:nvPr/>
          </p:nvSpPr>
          <p:spPr>
            <a:xfrm>
              <a:off x="6953375" y="2904829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FC46EA1-0431-813F-4894-4B87E1D16AC0}"/>
                </a:ext>
              </a:extLst>
            </p:cNvPr>
            <p:cNvSpPr/>
            <p:nvPr/>
          </p:nvSpPr>
          <p:spPr>
            <a:xfrm>
              <a:off x="7043182" y="2604112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8F2CD5BA-4AB9-EC2D-917E-B3AB7B1CEDDB}"/>
                </a:ext>
              </a:extLst>
            </p:cNvPr>
            <p:cNvSpPr/>
            <p:nvPr/>
          </p:nvSpPr>
          <p:spPr>
            <a:xfrm>
              <a:off x="4588222" y="3959888"/>
              <a:ext cx="89807" cy="898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BC613871-A3C5-4CEB-244E-86F6DED3CB86}"/>
                </a:ext>
              </a:extLst>
            </p:cNvPr>
            <p:cNvSpPr/>
            <p:nvPr/>
          </p:nvSpPr>
          <p:spPr>
            <a:xfrm>
              <a:off x="4977461" y="4229466"/>
              <a:ext cx="89807" cy="898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7B73C3B-99D9-6F26-435E-EA42AE70D434}"/>
                </a:ext>
              </a:extLst>
            </p:cNvPr>
            <p:cNvSpPr/>
            <p:nvPr/>
          </p:nvSpPr>
          <p:spPr>
            <a:xfrm>
              <a:off x="4740622" y="4112288"/>
              <a:ext cx="89807" cy="898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D740709-631E-AB14-C384-9F207F481B81}"/>
                </a:ext>
              </a:extLst>
            </p:cNvPr>
            <p:cNvSpPr/>
            <p:nvPr/>
          </p:nvSpPr>
          <p:spPr>
            <a:xfrm>
              <a:off x="4830429" y="3811571"/>
              <a:ext cx="89807" cy="898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618237A3-243F-4943-F767-CBC5D8FBC72B}"/>
                </a:ext>
              </a:extLst>
            </p:cNvPr>
            <p:cNvSpPr/>
            <p:nvPr/>
          </p:nvSpPr>
          <p:spPr>
            <a:xfrm>
              <a:off x="5183086" y="4342470"/>
              <a:ext cx="89807" cy="8980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65A4C25-AB30-C92D-4875-918344310F78}"/>
                </a:ext>
              </a:extLst>
            </p:cNvPr>
            <p:cNvSpPr/>
            <p:nvPr/>
          </p:nvSpPr>
          <p:spPr>
            <a:xfrm>
              <a:off x="5519259" y="3231310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F3D4F97-F5B7-4A15-11C5-09E3CB5A5E4B}"/>
                </a:ext>
              </a:extLst>
            </p:cNvPr>
            <p:cNvSpPr/>
            <p:nvPr/>
          </p:nvSpPr>
          <p:spPr>
            <a:xfrm>
              <a:off x="5807500" y="3231310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1875361-251C-2234-31DB-194C27B3D538}"/>
                </a:ext>
              </a:extLst>
            </p:cNvPr>
            <p:cNvSpPr/>
            <p:nvPr/>
          </p:nvSpPr>
          <p:spPr>
            <a:xfrm>
              <a:off x="6228162" y="2486325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A69FAB3-1D64-8EDF-ECA2-D267B083A5C2}"/>
                </a:ext>
              </a:extLst>
            </p:cNvPr>
            <p:cNvSpPr/>
            <p:nvPr/>
          </p:nvSpPr>
          <p:spPr>
            <a:xfrm>
              <a:off x="5700234" y="3487124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8E42A40-5CEA-2C47-D2E5-F125C2E63DCA}"/>
                </a:ext>
              </a:extLst>
            </p:cNvPr>
            <p:cNvSpPr/>
            <p:nvPr/>
          </p:nvSpPr>
          <p:spPr>
            <a:xfrm>
              <a:off x="5950605" y="3570167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2B94A63-FD6B-FC82-992D-C58F2F3E1F89}"/>
                </a:ext>
              </a:extLst>
            </p:cNvPr>
            <p:cNvSpPr/>
            <p:nvPr/>
          </p:nvSpPr>
          <p:spPr>
            <a:xfrm>
              <a:off x="5601727" y="1995113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4030951F-DD4F-CC56-8136-2563AC0D87C9}"/>
                </a:ext>
              </a:extLst>
            </p:cNvPr>
            <p:cNvSpPr/>
            <p:nvPr/>
          </p:nvSpPr>
          <p:spPr>
            <a:xfrm>
              <a:off x="6766958" y="3025958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1EA6958-408B-2E46-4C3C-0B92F1CB02C2}"/>
                </a:ext>
              </a:extLst>
            </p:cNvPr>
            <p:cNvSpPr/>
            <p:nvPr/>
          </p:nvSpPr>
          <p:spPr>
            <a:xfrm>
              <a:off x="6169487" y="3129207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680A2C0-DCE3-AE48-90F3-6363A7D00D8E}"/>
              </a:ext>
            </a:extLst>
          </p:cNvPr>
          <p:cNvCxnSpPr>
            <a:cxnSpLocks/>
          </p:cNvCxnSpPr>
          <p:nvPr/>
        </p:nvCxnSpPr>
        <p:spPr>
          <a:xfrm>
            <a:off x="5252718" y="2043901"/>
            <a:ext cx="1703819" cy="2470588"/>
          </a:xfrm>
          <a:prstGeom prst="line">
            <a:avLst/>
          </a:prstGeom>
          <a:ln w="28575">
            <a:solidFill>
              <a:srgbClr val="EAB0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C94B942-7F8D-EEC6-3534-69CB386371AF}"/>
              </a:ext>
            </a:extLst>
          </p:cNvPr>
          <p:cNvSpPr/>
          <p:nvPr/>
        </p:nvSpPr>
        <p:spPr>
          <a:xfrm>
            <a:off x="244641" y="5994843"/>
            <a:ext cx="1855367" cy="2822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 Heart Disease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F80B779-1B7A-7397-C1E1-4B0B2D3D1B37}"/>
              </a:ext>
            </a:extLst>
          </p:cNvPr>
          <p:cNvSpPr/>
          <p:nvPr/>
        </p:nvSpPr>
        <p:spPr>
          <a:xfrm>
            <a:off x="244640" y="6325743"/>
            <a:ext cx="1855367" cy="28227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Hear Disease</a:t>
            </a:r>
          </a:p>
        </p:txBody>
      </p:sp>
    </p:spTree>
    <p:extLst>
      <p:ext uri="{BB962C8B-B14F-4D97-AF65-F5344CB8AC3E}">
        <p14:creationId xmlns:p14="http://schemas.microsoft.com/office/powerpoint/2010/main" val="406077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F52EDC7-5844-34C7-1614-5383C457A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213" y="764343"/>
            <a:ext cx="7142787" cy="5200359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ED6623C-8275-1A01-C736-4EA95FF9600B}"/>
              </a:ext>
            </a:extLst>
          </p:cNvPr>
          <p:cNvCxnSpPr>
            <a:cxnSpLocks/>
          </p:cNvCxnSpPr>
          <p:nvPr/>
        </p:nvCxnSpPr>
        <p:spPr>
          <a:xfrm flipH="1" flipV="1">
            <a:off x="5655658" y="1631119"/>
            <a:ext cx="3178852" cy="3595761"/>
          </a:xfrm>
          <a:prstGeom prst="line">
            <a:avLst/>
          </a:prstGeom>
          <a:ln w="5715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white screen&#10;&#10;AI-generated content may be incorrect.">
            <a:extLst>
              <a:ext uri="{FF2B5EF4-FFF2-40B4-BE49-F238E27FC236}">
                <a16:creationId xmlns:a16="http://schemas.microsoft.com/office/drawing/2014/main" id="{AA380BB0-B2DF-0A38-301D-F9435D789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63" y="764343"/>
            <a:ext cx="4798323" cy="2485878"/>
          </a:xfrm>
          <a:prstGeom prst="rect">
            <a:avLst/>
          </a:prstGeom>
        </p:spPr>
      </p:pic>
      <p:pic>
        <p:nvPicPr>
          <p:cNvPr id="11" name="Picture 10" descr="A white rectangular object with numbers&#10;&#10;AI-generated content may be incorrect.">
            <a:extLst>
              <a:ext uri="{FF2B5EF4-FFF2-40B4-BE49-F238E27FC236}">
                <a16:creationId xmlns:a16="http://schemas.microsoft.com/office/drawing/2014/main" id="{F008B83F-CFBC-3EE7-8CA1-D5036FC8F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63" y="3250221"/>
            <a:ext cx="4798323" cy="21174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450E9B-10C1-7FA7-D7FE-258A9CD28762}"/>
              </a:ext>
            </a:extLst>
          </p:cNvPr>
          <p:cNvSpPr txBox="1"/>
          <p:nvPr/>
        </p:nvSpPr>
        <p:spPr>
          <a:xfrm>
            <a:off x="-19463" y="395011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50 Subjects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708F5A-E3D3-4040-E1E0-84A67B7C842E}"/>
              </a:ext>
            </a:extLst>
          </p:cNvPr>
          <p:cNvSpPr txBox="1"/>
          <p:nvPr/>
        </p:nvSpPr>
        <p:spPr>
          <a:xfrm>
            <a:off x="450166" y="5367700"/>
            <a:ext cx="3404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And more ….</a:t>
            </a:r>
          </a:p>
        </p:txBody>
      </p:sp>
    </p:spTree>
    <p:extLst>
      <p:ext uri="{BB962C8B-B14F-4D97-AF65-F5344CB8AC3E}">
        <p14:creationId xmlns:p14="http://schemas.microsoft.com/office/powerpoint/2010/main" val="403595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31CA8-CC52-AC1D-9BE4-386100CB3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454E40-621D-C51E-2DA3-B608518B3C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76800" y="6233715"/>
            <a:ext cx="1312025" cy="365125"/>
          </a:xfrm>
        </p:spPr>
        <p:txBody>
          <a:bodyPr/>
          <a:lstStyle/>
          <a:p>
            <a:fld id="{401CF334-2D5C-4859-84A6-CA7E6E43FAEB}" type="slidenum">
              <a:rPr lang="en-US" smtClean="0"/>
              <a:t>25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2DD5CE-DF5E-8BF8-2EC1-19408B755BB4}"/>
              </a:ext>
            </a:extLst>
          </p:cNvPr>
          <p:cNvSpPr/>
          <p:nvPr/>
        </p:nvSpPr>
        <p:spPr>
          <a:xfrm>
            <a:off x="2522176" y="1202166"/>
            <a:ext cx="2196446" cy="29882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Cholesterol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50FD9E-6B61-4390-D08E-BCA0A34DB438}"/>
              </a:ext>
            </a:extLst>
          </p:cNvPr>
          <p:cNvSpPr/>
          <p:nvPr/>
        </p:nvSpPr>
        <p:spPr>
          <a:xfrm>
            <a:off x="7750567" y="1217972"/>
            <a:ext cx="2958850" cy="29882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Get a Heart Disease or Not</a:t>
            </a:r>
          </a:p>
        </p:txBody>
      </p:sp>
      <p:sp>
        <p:nvSpPr>
          <p:cNvPr id="11" name="Notched Right Arrow 10">
            <a:extLst>
              <a:ext uri="{FF2B5EF4-FFF2-40B4-BE49-F238E27FC236}">
                <a16:creationId xmlns:a16="http://schemas.microsoft.com/office/drawing/2014/main" id="{3EF9D328-FD6F-5E20-A0E2-B48369DEA473}"/>
              </a:ext>
            </a:extLst>
          </p:cNvPr>
          <p:cNvSpPr/>
          <p:nvPr/>
        </p:nvSpPr>
        <p:spPr>
          <a:xfrm>
            <a:off x="5078069" y="2191871"/>
            <a:ext cx="2488676" cy="914400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holesterol Icon 2131175">
            <a:extLst>
              <a:ext uri="{FF2B5EF4-FFF2-40B4-BE49-F238E27FC236}">
                <a16:creationId xmlns:a16="http://schemas.microsoft.com/office/drawing/2014/main" id="{EE4E052C-2789-AD4A-C3C5-877742EBE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314" y="1944382"/>
            <a:ext cx="1807932" cy="180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eart disease Icon 1250198">
            <a:extLst>
              <a:ext uri="{FF2B5EF4-FFF2-40B4-BE49-F238E27FC236}">
                <a16:creationId xmlns:a16="http://schemas.microsoft.com/office/drawing/2014/main" id="{AA8C3974-7EBE-B180-0286-7ED648742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321" y="1814930"/>
            <a:ext cx="2391339" cy="239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053C16-6F48-6ADE-E768-EC8A25319FF7}"/>
                  </a:ext>
                </a:extLst>
              </p:cNvPr>
              <p:cNvSpPr txBox="1"/>
              <p:nvPr/>
            </p:nvSpPr>
            <p:spPr>
              <a:xfrm>
                <a:off x="2468524" y="4494530"/>
                <a:ext cx="8408276" cy="1078885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𝒑</m:t>
                    </m:r>
                  </m:oMath>
                </a14:m>
                <a:r>
                  <a:rPr lang="en-US" b="1" i="0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– Probability of Getting a Heart Disease</a:t>
                </a:r>
                <a:endParaRPr lang="en-US" sz="2400" b="1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𝑳𝒐𝒈</m:t>
                      </m:r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num>
                            <m:den>
                              <m:r>
                                <a:rPr lang="en-US" sz="24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den>
                          </m:f>
                        </m:e>
                      </m:d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𝑪𝒉𝒐𝒍𝒆𝒔𝒕𝒆𝒓𝒐𝒍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053C16-6F48-6ADE-E768-EC8A25319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524" y="4494530"/>
                <a:ext cx="8408276" cy="1078885"/>
              </a:xfrm>
              <a:prstGeom prst="rect">
                <a:avLst/>
              </a:prstGeom>
              <a:blipFill>
                <a:blip r:embed="rId4"/>
                <a:stretch>
                  <a:fillRect t="-2326"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620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BBE025-8B32-4712-D953-3C375C61AD33}"/>
                  </a:ext>
                </a:extLst>
              </p:cNvPr>
              <p:cNvSpPr txBox="1"/>
              <p:nvPr/>
            </p:nvSpPr>
            <p:spPr>
              <a:xfrm>
                <a:off x="3698240" y="6176087"/>
                <a:ext cx="4572000" cy="605037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d>
                        <m:dPr>
                          <m:ctrlP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600" b="1" i="1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1600" b="1" i="1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ABBE025-8B32-4712-D953-3C375C61A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8240" y="6176087"/>
                <a:ext cx="4572000" cy="605037"/>
              </a:xfrm>
              <a:prstGeom prst="rect">
                <a:avLst/>
              </a:prstGeom>
              <a:blipFill>
                <a:blip r:embed="rId3"/>
                <a:stretch>
                  <a:fillRect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85FF93F-4AE1-728D-B1AA-96323F653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47931"/>
            <a:ext cx="7772400" cy="565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2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C070C0-5B6B-828E-2E83-3D1E882633E7}"/>
                  </a:ext>
                </a:extLst>
              </p:cNvPr>
              <p:cNvSpPr txBox="1"/>
              <p:nvPr/>
            </p:nvSpPr>
            <p:spPr>
              <a:xfrm>
                <a:off x="1891862" y="2247330"/>
                <a:ext cx="8408276" cy="2371547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𝒑</m:t>
                    </m:r>
                  </m:oMath>
                </a14:m>
                <a:r>
                  <a:rPr lang="en-US" b="1" i="0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– Probability of Getting a Heart Disease</a:t>
                </a:r>
              </a:p>
              <a:p>
                <a:endParaRPr lang="en-US" sz="2400" b="1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2400" b="1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𝐋𝐨𝐠𝐢𝐭</m:t>
                      </m:r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𝑳𝒐𝒈</m:t>
                      </m:r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num>
                            <m:den>
                              <m:r>
                                <a:rPr lang="en-US" sz="24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den>
                          </m:f>
                        </m:e>
                      </m:d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𝑪𝒉𝒐𝒍𝒆𝒔𝒕𝒆𝒓𝒐𝒍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endParaRPr lang="en-US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endParaRPr lang="en-US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C070C0-5B6B-828E-2E83-3D1E88263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862" y="2247330"/>
                <a:ext cx="8408276" cy="2371547"/>
              </a:xfrm>
              <a:prstGeom prst="rect">
                <a:avLst/>
              </a:prstGeom>
              <a:blipFill>
                <a:blip r:embed="rId2"/>
                <a:stretch>
                  <a:fillRect t="-1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972D179-6388-32DF-8FB1-52CC2830C4A3}"/>
                  </a:ext>
                </a:extLst>
              </p:cNvPr>
              <p:cNvSpPr txBox="1"/>
              <p:nvPr/>
            </p:nvSpPr>
            <p:spPr>
              <a:xfrm>
                <a:off x="0" y="6337230"/>
                <a:ext cx="5424854" cy="52322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400" b="1" i="0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1400" b="1" i="0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1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1400" b="1" i="0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such that maximizing:</a:t>
                </a:r>
              </a:p>
              <a:p>
                <a:pPr/>
                <a:r>
                  <a:rPr lang="en-US" sz="1400" b="0" dirty="0">
                    <a:solidFill>
                      <a:schemeClr val="tx1"/>
                    </a:solidFill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 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𝐿</m:t>
                    </m:r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𝑦</m:t>
                            </m:r>
                            <m:func>
                              <m:func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Roboto" panose="02000000000000000000" pitchFamily="2" charset="0"/>
                                    <a:cs typeface="Roboto" panose="02000000000000000000" pitchFamily="2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400">
                                    <a:latin typeface="Cambria Math" panose="02040503050406030204" pitchFamily="18" charset="0"/>
                                    <a:ea typeface="Roboto" panose="02000000000000000000" pitchFamily="2" charset="0"/>
                                    <a:cs typeface="Roboto" panose="02000000000000000000" pitchFamily="2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Roboto" panose="02000000000000000000" pitchFamily="2" charset="0"/>
                                    <a:cs typeface="Roboto" panose="02000000000000000000" pitchFamily="2" charset="0"/>
                                  </a:rPr>
                                  <m:t>𝑝</m:t>
                                </m:r>
                              </m:e>
                            </m:func>
                            <m:r>
                              <a:rPr lang="en-US" sz="1400" i="1"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Roboto" panose="02000000000000000000" pitchFamily="2" charset="0"/>
                                    <a:cs typeface="Roboto" panose="02000000000000000000" pitchFamily="2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Roboto" panose="02000000000000000000" pitchFamily="2" charset="0"/>
                                    <a:cs typeface="Roboto" panose="02000000000000000000" pitchFamily="2" charset="0"/>
                                  </a:rPr>
                                  <m:t>1−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Roboto" panose="02000000000000000000" pitchFamily="2" charset="0"/>
                                    <a:cs typeface="Roboto" panose="02000000000000000000" pitchFamily="2" charset="0"/>
                                  </a:rPr>
                                  <m:t>𝑦</m:t>
                                </m:r>
                              </m:e>
                            </m:d>
                            <m:func>
                              <m:func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Roboto" panose="02000000000000000000" pitchFamily="2" charset="0"/>
                                    <a:cs typeface="Roboto" panose="02000000000000000000" pitchFamily="2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400">
                                    <a:latin typeface="Cambria Math" panose="02040503050406030204" pitchFamily="18" charset="0"/>
                                    <a:ea typeface="Roboto" panose="02000000000000000000" pitchFamily="2" charset="0"/>
                                    <a:cs typeface="Roboto" panose="02000000000000000000" pitchFamily="2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Roboto" panose="02000000000000000000" pitchFamily="2" charset="0"/>
                                    <a:cs typeface="Roboto" panose="02000000000000000000" pitchFamily="2" charset="0"/>
                                  </a:rPr>
                                  <m:t>(1−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Roboto" panose="02000000000000000000" pitchFamily="2" charset="0"/>
                                    <a:cs typeface="Roboto" panose="02000000000000000000" pitchFamily="2" charset="0"/>
                                  </a:rPr>
                                  <m:t>𝑝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Roboto" panose="02000000000000000000" pitchFamily="2" charset="0"/>
                                    <a:cs typeface="Roboto" panose="02000000000000000000" pitchFamily="2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d>
                      </m:e>
                    </m:nary>
                    <m:r>
                      <a:rPr lang="en-US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endParaRPr lang="en-US" sz="14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972D179-6388-32DF-8FB1-52CC2830C4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337230"/>
                <a:ext cx="5424854" cy="523220"/>
              </a:xfrm>
              <a:prstGeom prst="rect">
                <a:avLst/>
              </a:prstGeom>
              <a:blipFill>
                <a:blip r:embed="rId3"/>
                <a:stretch>
                  <a:fillRect l="-467" t="-24390" b="-10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071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F5E03-08FE-F849-515C-A10EBDC45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37B325-2C0A-5FC8-2EAD-F77C508051F7}"/>
                  </a:ext>
                </a:extLst>
              </p:cNvPr>
              <p:cNvSpPr txBox="1"/>
              <p:nvPr/>
            </p:nvSpPr>
            <p:spPr>
              <a:xfrm>
                <a:off x="1891862" y="1002193"/>
                <a:ext cx="8408276" cy="5007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𝒑</m:t>
                    </m:r>
                  </m:oMath>
                </a14:m>
                <a:r>
                  <a:rPr lang="en-US" b="1" i="0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– Probability of Getting a Heart Disease</a:t>
                </a:r>
              </a:p>
              <a:p>
                <a:endParaRPr lang="en-US" b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𝐋𝐨𝐠𝐢𝐭</m:t>
                      </m:r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{</m:t>
                      </m:r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𝐩</m:t>
                      </m:r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𝑪𝒉𝒐𝒍𝒆𝒔𝒕𝒆𝒓𝒐𝒍</m:t>
                      </m:r>
                    </m:oMath>
                  </m:oMathPara>
                </a14:m>
                <a:endParaRPr lang="en-US" b="1" i="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endParaRPr lang="en-US" sz="2400" b="1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en-US" sz="2400" b="1" i="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𝐋𝐨𝐠𝐢𝐭</m:t>
                      </m:r>
                      <m:r>
                        <a:rPr lang="en-US" sz="2400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𝑳𝒐𝒈</m:t>
                      </m:r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num>
                            <m:den>
                              <m:r>
                                <a:rPr lang="en-US" sz="24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den>
                          </m:f>
                        </m:e>
                      </m:d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𝑪𝒉𝒐𝒍𝒆𝒔𝒕𝒆𝒓𝒐𝒍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endPara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endParaRPr lang="en-US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endPara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This is also equivalent to:</a:t>
                </a:r>
              </a:p>
              <a:p>
                <a:endParaRPr lang="en-US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𝑪𝒉𝒐𝒍𝒆𝒔𝒕𝒆𝒓𝒐𝒍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 b="1" i="1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  <m:sub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𝑪𝒉𝒐𝒍𝒆𝒔𝒕𝒆𝒓𝒐𝒍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endParaRPr lang="en-US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137B325-2C0A-5FC8-2EAD-F77C50805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862" y="1002193"/>
                <a:ext cx="8408276" cy="5007205"/>
              </a:xfrm>
              <a:prstGeom prst="rect">
                <a:avLst/>
              </a:prstGeom>
              <a:blipFill>
                <a:blip r:embed="rId2"/>
                <a:stretch>
                  <a:fillRect l="-602" t="-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383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5CF9E8-98DB-8851-BE5C-3981C69E793E}"/>
              </a:ext>
            </a:extLst>
          </p:cNvPr>
          <p:cNvSpPr txBox="1"/>
          <p:nvPr/>
        </p:nvSpPr>
        <p:spPr>
          <a:xfrm>
            <a:off x="794085" y="458443"/>
            <a:ext cx="10603830" cy="120032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logistic_regression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glm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(formula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heart_disease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~ cholesterol,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					 data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loan_df,family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'binomial’)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summary(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logistic_regression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6" name="Picture 5" descr="A close-up of a number&#10;&#10;AI-generated content may be incorrect.">
            <a:extLst>
              <a:ext uri="{FF2B5EF4-FFF2-40B4-BE49-F238E27FC236}">
                <a16:creationId xmlns:a16="http://schemas.microsoft.com/office/drawing/2014/main" id="{67251286-DD9D-37F4-EB69-267CD963F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599" y="1812996"/>
            <a:ext cx="7238567" cy="144068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3ECE4E0-26BC-2F23-8009-73959FD6626C}"/>
              </a:ext>
            </a:extLst>
          </p:cNvPr>
          <p:cNvSpPr/>
          <p:nvPr/>
        </p:nvSpPr>
        <p:spPr>
          <a:xfrm>
            <a:off x="2362599" y="2749502"/>
            <a:ext cx="7238567" cy="491304"/>
          </a:xfrm>
          <a:prstGeom prst="rect">
            <a:avLst/>
          </a:prstGeom>
          <a:solidFill>
            <a:srgbClr val="77CEEF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329F72-8D16-8FFA-9BF5-4CE33BCD0DC6}"/>
                  </a:ext>
                </a:extLst>
              </p:cNvPr>
              <p:cNvSpPr txBox="1"/>
              <p:nvPr/>
            </p:nvSpPr>
            <p:spPr>
              <a:xfrm>
                <a:off x="3286520" y="3481987"/>
                <a:ext cx="51848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𝑙𝑜𝑔𝑖𝑡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19.82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099</m:t>
                      </m:r>
                      <m:r>
                        <m:rPr>
                          <m:nor/>
                        </m:rP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Cholesterol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329F72-8D16-8FFA-9BF5-4CE33BCD0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520" y="3481987"/>
                <a:ext cx="5184818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6C8102-FCDE-87DA-4F99-DF6FDF09394E}"/>
                  </a:ext>
                </a:extLst>
              </p:cNvPr>
              <p:cNvSpPr txBox="1"/>
              <p:nvPr/>
            </p:nvSpPr>
            <p:spPr>
              <a:xfrm>
                <a:off x="2845085" y="4128151"/>
                <a:ext cx="6067687" cy="6832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−19.82+0.099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i="1" dirty="0">
                                  <a:latin typeface="Roboto" panose="02000000000000000000" pitchFamily="2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Cholesterol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−19.82+0.099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i="1" dirty="0">
                                      <a:latin typeface="Roboto" panose="02000000000000000000" pitchFamily="2" charset="0"/>
                                      <a:ea typeface="Roboto" panose="02000000000000000000" pitchFamily="2" charset="0"/>
                                      <a:cs typeface="Roboto" panose="02000000000000000000" pitchFamily="2" charset="0"/>
                                    </a:rPr>
                                    <m:t>Cholesterol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6C8102-FCDE-87DA-4F99-DF6FDF093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085" y="4128151"/>
                <a:ext cx="6067687" cy="683200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BAB222C-8885-70D4-6C2D-8BFE1495A0FA}"/>
                  </a:ext>
                </a:extLst>
              </p:cNvPr>
              <p:cNvSpPr txBox="1"/>
              <p:nvPr/>
            </p:nvSpPr>
            <p:spPr>
              <a:xfrm>
                <a:off x="2362599" y="4978641"/>
                <a:ext cx="781053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- Probability of getting a heart disease given the Cholesterol Level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BAB222C-8885-70D4-6C2D-8BFE1495A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599" y="4978641"/>
                <a:ext cx="7810539" cy="369332"/>
              </a:xfrm>
              <a:prstGeom prst="rect">
                <a:avLst/>
              </a:prstGeom>
              <a:blipFill>
                <a:blip r:embed="rId6"/>
                <a:stretch>
                  <a:fillRect t="-1034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E0BD71-D34C-E1FC-1C91-F04503F1B358}"/>
                  </a:ext>
                </a:extLst>
              </p:cNvPr>
              <p:cNvSpPr txBox="1"/>
              <p:nvPr/>
            </p:nvSpPr>
            <p:spPr>
              <a:xfrm>
                <a:off x="2482018" y="5703054"/>
                <a:ext cx="769112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→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H</m:t>
                    </m:r>
                    <m:r>
                      <m:rPr>
                        <m:nor/>
                      </m:rPr>
                      <a: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eart</m:t>
                    </m:r>
                    <m:r>
                      <m:rPr>
                        <m:nor/>
                      </m:rPr>
                      <a: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dirty="0" smtClean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D</m:t>
                    </m:r>
                    <m:r>
                      <m:rPr>
                        <m:nor/>
                      </m:rPr>
                      <a: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isease</m:t>
                    </m:r>
                  </m:oMath>
                </a14:m>
                <a:endPara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endPara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We can change 0.5 to a different probability threshold.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CE0BD71-D34C-E1FC-1C91-F04503F1B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018" y="5703054"/>
                <a:ext cx="7691120" cy="923330"/>
              </a:xfrm>
              <a:prstGeom prst="rect">
                <a:avLst/>
              </a:prstGeom>
              <a:blipFill>
                <a:blip r:embed="rId7"/>
                <a:stretch>
                  <a:fillRect l="-659" t="-4110" b="-8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401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  <p:bldP spid="13" grpId="0"/>
      <p:bldP spid="15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432CD8-E0CA-457A-9871-3333E6084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195" y="721360"/>
            <a:ext cx="5723172" cy="270764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Session 2: Part 1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b="1" dirty="0"/>
              <a:t>Supervised Learning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Workshop on Quantitative Literacy and Statistics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2617CD-A451-60A1-28C1-B29255524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611" y="5344380"/>
            <a:ext cx="3848100" cy="444500"/>
          </a:xfrm>
          <a:prstGeom prst="rect">
            <a:avLst/>
          </a:prstGeom>
        </p:spPr>
      </p:pic>
      <p:pic>
        <p:nvPicPr>
          <p:cNvPr id="2" name="Picture 1" descr="Abstract background of data">
            <a:extLst>
              <a:ext uri="{FF2B5EF4-FFF2-40B4-BE49-F238E27FC236}">
                <a16:creationId xmlns:a16="http://schemas.microsoft.com/office/drawing/2014/main" id="{063C6FEE-5236-AF26-A264-22185935C3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1" t="-1" r="-1" b="-1"/>
          <a:stretch/>
        </p:blipFill>
        <p:spPr>
          <a:xfrm>
            <a:off x="7436224" y="-87923"/>
            <a:ext cx="4826748" cy="70338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5913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5CF9E8-98DB-8851-BE5C-3981C69E793E}"/>
              </a:ext>
            </a:extLst>
          </p:cNvPr>
          <p:cNvSpPr txBox="1"/>
          <p:nvPr/>
        </p:nvSpPr>
        <p:spPr>
          <a:xfrm>
            <a:off x="794085" y="285170"/>
            <a:ext cx="10603830" cy="120032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logistic_regression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glm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(formula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heart_disease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~ cholesterol + age ,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data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heart_df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family = 'binomial')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summary(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logistic_regression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329F72-8D16-8FFA-9BF5-4CE33BCD0DC6}"/>
                  </a:ext>
                </a:extLst>
              </p:cNvPr>
              <p:cNvSpPr txBox="1"/>
              <p:nvPr/>
            </p:nvSpPr>
            <p:spPr>
              <a:xfrm>
                <a:off x="3230322" y="3326218"/>
                <a:ext cx="57313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𝑙𝑜𝑔𝑖𝑡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+0.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069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𝐶h𝑜𝑙𝑒𝑠𝑡𝑒𝑟𝑜𝑙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+0.2 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𝐴𝑔𝑒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329F72-8D16-8FFA-9BF5-4CE33BCD0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0322" y="3326218"/>
                <a:ext cx="5731356" cy="369332"/>
              </a:xfrm>
              <a:prstGeom prst="rect">
                <a:avLst/>
              </a:prstGeom>
              <a:blipFill>
                <a:blip r:embed="rId2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6C8102-FCDE-87DA-4F99-DF6FDF09394E}"/>
                  </a:ext>
                </a:extLst>
              </p:cNvPr>
              <p:cNvSpPr txBox="1"/>
              <p:nvPr/>
            </p:nvSpPr>
            <p:spPr>
              <a:xfrm>
                <a:off x="3037520" y="3962831"/>
                <a:ext cx="6067687" cy="6665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(−2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5.3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+0.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069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𝐶h𝑜𝑙𝑒𝑠𝑡𝑒𝑟𝑜𝑙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+0.2 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𝐴𝑔𝑒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−25.3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+0.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69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𝐶h𝑜𝑙𝑒𝑠𝑡𝑒𝑟𝑜𝑙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+0.2 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𝐴𝑔𝑒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6C8102-FCDE-87DA-4F99-DF6FDF093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520" y="3962831"/>
                <a:ext cx="6067687" cy="666529"/>
              </a:xfrm>
              <a:prstGeom prst="rect">
                <a:avLst/>
              </a:prstGeom>
              <a:blipFill>
                <a:blip r:embed="rId3"/>
                <a:stretch>
                  <a:fillRect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C4CEBDA0-EEEB-66F2-6E66-6B25774180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520" y="1862269"/>
            <a:ext cx="5588000" cy="11557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BAB222C-8885-70D4-6C2D-8BFE1495A0FA}"/>
                  </a:ext>
                </a:extLst>
              </p:cNvPr>
              <p:cNvSpPr txBox="1"/>
              <p:nvPr/>
            </p:nvSpPr>
            <p:spPr>
              <a:xfrm>
                <a:off x="2845085" y="4853652"/>
                <a:ext cx="7314805" cy="376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- Probability of approving the loan when income and age is known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BAB222C-8885-70D4-6C2D-8BFE1495A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5085" y="4853652"/>
                <a:ext cx="7314805" cy="376770"/>
              </a:xfrm>
              <a:prstGeom prst="rect">
                <a:avLst/>
              </a:prstGeom>
              <a:blipFill>
                <a:blip r:embed="rId5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39374BDF-A17E-0B24-2FDF-32A59FF7B511}"/>
              </a:ext>
            </a:extLst>
          </p:cNvPr>
          <p:cNvSpPr/>
          <p:nvPr/>
        </p:nvSpPr>
        <p:spPr>
          <a:xfrm>
            <a:off x="3037520" y="2514378"/>
            <a:ext cx="5588000" cy="499348"/>
          </a:xfrm>
          <a:prstGeom prst="rect">
            <a:avLst/>
          </a:prstGeom>
          <a:solidFill>
            <a:srgbClr val="77CEEF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2506A5-956F-DE5E-E6C6-912B649D8A4A}"/>
                  </a:ext>
                </a:extLst>
              </p:cNvPr>
              <p:cNvSpPr txBox="1"/>
              <p:nvPr/>
            </p:nvSpPr>
            <p:spPr>
              <a:xfrm>
                <a:off x="1581485" y="5230422"/>
                <a:ext cx="9549730" cy="147732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txBody>
              <a:bodyPr wrap="square">
                <a:sp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odds of getting a heart disease will </a:t>
                </a:r>
                <a:r>
                  <a:rPr lang="en-US" u="sng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increase by 7.1% </a:t>
                </a:r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(i.e.,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e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xp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69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1.071</m:t>
                    </m:r>
                  </m:oMath>
                </a14:m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) when the Cholesterol level increases by 1 unit.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The odds of getting heart disease will </a:t>
                </a:r>
                <a:r>
                  <a:rPr lang="en-US" u="sng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increase by 22% </a:t>
                </a:r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(i.e.,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e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xp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22</m:t>
                    </m:r>
                  </m:oMath>
                </a14:m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) when the age increases by 1 year.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A2506A5-956F-DE5E-E6C6-912B649D8A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485" y="5230422"/>
                <a:ext cx="9549730" cy="1477328"/>
              </a:xfrm>
              <a:prstGeom prst="rect">
                <a:avLst/>
              </a:prstGeom>
              <a:blipFill>
                <a:blip r:embed="rId6"/>
                <a:stretch>
                  <a:fillRect l="-531" t="-1709" b="-5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612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5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E4A40-3A29-E2C0-29EC-1289C5A80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34190C-63EA-2A83-29A9-1E670871B289}"/>
              </a:ext>
            </a:extLst>
          </p:cNvPr>
          <p:cNvSpPr txBox="1"/>
          <p:nvPr/>
        </p:nvSpPr>
        <p:spPr>
          <a:xfrm>
            <a:off x="3150322" y="2998113"/>
            <a:ext cx="589135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 Bagging Methods</a:t>
            </a:r>
          </a:p>
        </p:txBody>
      </p:sp>
    </p:spTree>
    <p:extLst>
      <p:ext uri="{BB962C8B-B14F-4D97-AF65-F5344CB8AC3E}">
        <p14:creationId xmlns:p14="http://schemas.microsoft.com/office/powerpoint/2010/main" val="236658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95A813-E44D-311B-9196-1B62461C589A}"/>
              </a:ext>
            </a:extLst>
          </p:cNvPr>
          <p:cNvSpPr txBox="1"/>
          <p:nvPr/>
        </p:nvSpPr>
        <p:spPr>
          <a:xfrm>
            <a:off x="3066164" y="537364"/>
            <a:ext cx="60596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Regression Trees (Decision Trees)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5FAB89-0CB9-C21F-FEDD-45D90EBE9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0073" y="2383137"/>
            <a:ext cx="3272590" cy="827424"/>
          </a:xfrm>
        </p:spPr>
        <p:txBody>
          <a:bodyPr/>
          <a:lstStyle/>
          <a:p>
            <a:r>
              <a:rPr lang="en-US" dirty="0"/>
              <a:t>Partition the data set into decision boundaries.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D562C4-0072-E827-A0C2-8D1BF62DB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99" y="1523955"/>
            <a:ext cx="7772400" cy="479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57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72F4D9-F505-C943-4F3B-78BE7E41C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12E171-2D4F-4788-020D-B7D2B32CB5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AE2782-3C3F-BD37-D675-C82BB8864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4C5C88A-CE36-280C-3384-9DB6E2135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0"/>
            <a:ext cx="9601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47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8FBD9-C44C-844C-F931-FD34CCA86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E20C9EA-E8E8-EA9F-EB2D-E9E040BD2B81}"/>
              </a:ext>
            </a:extLst>
          </p:cNvPr>
          <p:cNvSpPr txBox="1"/>
          <p:nvPr/>
        </p:nvSpPr>
        <p:spPr>
          <a:xfrm>
            <a:off x="2147643" y="3013540"/>
            <a:ext cx="789671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Random Forest Regression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479BB7-80E6-2281-3F96-E57A2BDC7CAB}"/>
              </a:ext>
            </a:extLst>
          </p:cNvPr>
          <p:cNvSpPr txBox="1"/>
          <p:nvPr/>
        </p:nvSpPr>
        <p:spPr>
          <a:xfrm>
            <a:off x="5429792" y="2628781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92986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95A813-E44D-311B-9196-1B62461C589A}"/>
              </a:ext>
            </a:extLst>
          </p:cNvPr>
          <p:cNvSpPr txBox="1"/>
          <p:nvPr/>
        </p:nvSpPr>
        <p:spPr>
          <a:xfrm>
            <a:off x="1504038" y="296733"/>
            <a:ext cx="98219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Random Forest Regression use the “Bagging” Technique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9B9D567-8230-AE55-3DCB-D4776DAB0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602" y="1646875"/>
            <a:ext cx="6948796" cy="440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4054CC-A45A-794E-DA1F-3D9CEDE96144}"/>
              </a:ext>
            </a:extLst>
          </p:cNvPr>
          <p:cNvSpPr txBox="1"/>
          <p:nvPr/>
        </p:nvSpPr>
        <p:spPr>
          <a:xfrm>
            <a:off x="3472525" y="6094548"/>
            <a:ext cx="5246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</a:t>
            </a:r>
            <a:r>
              <a:rPr lang="en-US" sz="1200" dirty="0" err="1"/>
              <a:t>levelup.gitconnected.com</a:t>
            </a:r>
            <a:r>
              <a:rPr lang="en-US" sz="1200" dirty="0"/>
              <a:t>/random-forest-regression-209c0f354c84</a:t>
            </a:r>
          </a:p>
        </p:txBody>
      </p:sp>
    </p:spTree>
    <p:extLst>
      <p:ext uri="{BB962C8B-B14F-4D97-AF65-F5344CB8AC3E}">
        <p14:creationId xmlns:p14="http://schemas.microsoft.com/office/powerpoint/2010/main" val="151044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BD7E45B-71A1-6507-8AB4-BDEFA0173AEC}"/>
              </a:ext>
            </a:extLst>
          </p:cNvPr>
          <p:cNvSpPr txBox="1"/>
          <p:nvPr/>
        </p:nvSpPr>
        <p:spPr>
          <a:xfrm>
            <a:off x="913828" y="865377"/>
            <a:ext cx="10603830" cy="120032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library(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randomForest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Random_Forest_model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randomForest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(formula = mpg ~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wt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+ drat,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													data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													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ntree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=500, importance=TRUE)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7FF3825-8332-62E6-F052-8F9D656C2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363" y="2112981"/>
            <a:ext cx="5931274" cy="474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38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DC2824-8652-9BDF-05B2-FBDB4A724001}"/>
              </a:ext>
            </a:extLst>
          </p:cNvPr>
          <p:cNvSpPr txBox="1"/>
          <p:nvPr/>
        </p:nvSpPr>
        <p:spPr>
          <a:xfrm>
            <a:off x="1930215" y="829906"/>
            <a:ext cx="933621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Comparison of Linear Regression and Random Forest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8F9409B-F19A-0C80-61AD-061DE63B1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756157"/>
              </p:ext>
            </p:extLst>
          </p:nvPr>
        </p:nvGraphicFramePr>
        <p:xfrm>
          <a:off x="1515795" y="1830806"/>
          <a:ext cx="10165050" cy="366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2525">
                  <a:extLst>
                    <a:ext uri="{9D8B030D-6E8A-4147-A177-3AD203B41FA5}">
                      <a16:colId xmlns:a16="http://schemas.microsoft.com/office/drawing/2014/main" val="337766875"/>
                    </a:ext>
                  </a:extLst>
                </a:gridCol>
                <a:gridCol w="5082525">
                  <a:extLst>
                    <a:ext uri="{9D8B030D-6E8A-4147-A177-3AD203B41FA5}">
                      <a16:colId xmlns:a16="http://schemas.microsoft.com/office/drawing/2014/main" val="1082491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Linear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Bagging Methods Forest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881058"/>
                  </a:ext>
                </a:extLst>
              </a:tr>
              <a:tr h="450516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Linear Model</a:t>
                      </a:r>
                    </a:p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Works well when data is 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Non-linear Model </a:t>
                      </a:r>
                    </a:p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Work well with both linear and nonlinear data </a:t>
                      </a:r>
                    </a:p>
                    <a:p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r>
                        <a:rPr lang="en-US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Ensemble Technique </a:t>
                      </a:r>
                    </a:p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Take the average prediction of multiple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875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Multicollinearity exists</a:t>
                      </a:r>
                    </a:p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Model parameter estimates will not be accurate when there is a significant relationship between input variables (features)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Multicollinearity is not an issue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737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Model Interpretation </a:t>
                      </a:r>
                    </a:p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 better interpretation of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Model Interpretation is moderate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Not best as linear 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42811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7618BB1-17CB-613F-11B9-65399F4CA60A}"/>
              </a:ext>
            </a:extLst>
          </p:cNvPr>
          <p:cNvSpPr txBox="1"/>
          <p:nvPr/>
        </p:nvSpPr>
        <p:spPr>
          <a:xfrm>
            <a:off x="1515795" y="6336449"/>
            <a:ext cx="8704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Multicollinearity – Input (predictor) variables are significantly correlated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17839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76E87-55A7-F498-3361-467C1A10A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A39A0A-60AB-1F39-2524-C6BC1B94B91A}"/>
              </a:ext>
            </a:extLst>
          </p:cNvPr>
          <p:cNvSpPr txBox="1"/>
          <p:nvPr/>
        </p:nvSpPr>
        <p:spPr>
          <a:xfrm>
            <a:off x="2147643" y="3013540"/>
            <a:ext cx="859401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Random Forest Classification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2837BB-55AA-B0E3-451D-7680683FF493}"/>
              </a:ext>
            </a:extLst>
          </p:cNvPr>
          <p:cNvSpPr txBox="1"/>
          <p:nvPr/>
        </p:nvSpPr>
        <p:spPr>
          <a:xfrm>
            <a:off x="5429792" y="262878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51820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83579-DDAD-5FA9-242C-AFBDE3A57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12276B-F1D0-5336-3062-B6D95922855E}"/>
              </a:ext>
            </a:extLst>
          </p:cNvPr>
          <p:cNvSpPr txBox="1"/>
          <p:nvPr/>
        </p:nvSpPr>
        <p:spPr>
          <a:xfrm>
            <a:off x="3472525" y="283811"/>
            <a:ext cx="52357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Random Forest Classification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6CF0DEF-DBFC-83E8-977F-54A40DF28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602" y="1646875"/>
            <a:ext cx="6948796" cy="4407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7C49E0-507E-7251-F6C8-8B7ED2EF7F3D}"/>
              </a:ext>
            </a:extLst>
          </p:cNvPr>
          <p:cNvSpPr txBox="1"/>
          <p:nvPr/>
        </p:nvSpPr>
        <p:spPr>
          <a:xfrm>
            <a:off x="3472525" y="6094548"/>
            <a:ext cx="5246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</a:t>
            </a:r>
            <a:r>
              <a:rPr lang="en-US" sz="1200" dirty="0" err="1"/>
              <a:t>levelup.gitconnected.com</a:t>
            </a:r>
            <a:r>
              <a:rPr lang="en-US" sz="1200" dirty="0"/>
              <a:t>/random-forest-regression-209c0f354c84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B859FB-2646-C3FA-7C29-C53301527493}"/>
              </a:ext>
            </a:extLst>
          </p:cNvPr>
          <p:cNvSpPr/>
          <p:nvPr/>
        </p:nvSpPr>
        <p:spPr>
          <a:xfrm>
            <a:off x="5120640" y="4813069"/>
            <a:ext cx="2377440" cy="432262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Take the Majority Vote</a:t>
            </a:r>
          </a:p>
        </p:txBody>
      </p:sp>
    </p:spTree>
    <p:extLst>
      <p:ext uri="{BB962C8B-B14F-4D97-AF65-F5344CB8AC3E}">
        <p14:creationId xmlns:p14="http://schemas.microsoft.com/office/powerpoint/2010/main" val="373621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D66CF3-8252-B29B-58E0-585C53B47E66}"/>
              </a:ext>
            </a:extLst>
          </p:cNvPr>
          <p:cNvSpPr txBox="1"/>
          <p:nvPr/>
        </p:nvSpPr>
        <p:spPr>
          <a:xfrm>
            <a:off x="3109445" y="2998113"/>
            <a:ext cx="59731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Supervised Learning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12D44D-69F5-4176-319B-C40DF9960542}"/>
              </a:ext>
            </a:extLst>
          </p:cNvPr>
          <p:cNvGrpSpPr/>
          <p:nvPr/>
        </p:nvGrpSpPr>
        <p:grpSpPr>
          <a:xfrm>
            <a:off x="726008" y="4114958"/>
            <a:ext cx="10739984" cy="2233535"/>
            <a:chOff x="726008" y="4114958"/>
            <a:chExt cx="10739984" cy="223353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AB3FDF3D-52C1-3023-53A7-82FA6FF28BEC}"/>
                </a:ext>
              </a:extLst>
            </p:cNvPr>
            <p:cNvSpPr/>
            <p:nvPr/>
          </p:nvSpPr>
          <p:spPr>
            <a:xfrm>
              <a:off x="8872693" y="4522563"/>
              <a:ext cx="2593299" cy="100434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Prediction</a:t>
              </a:r>
            </a:p>
          </p:txBody>
        </p:sp>
        <p:sp>
          <p:nvSpPr>
            <p:cNvPr id="6" name="Cloud 5">
              <a:extLst>
                <a:ext uri="{FF2B5EF4-FFF2-40B4-BE49-F238E27FC236}">
                  <a16:creationId xmlns:a16="http://schemas.microsoft.com/office/drawing/2014/main" id="{7873F63C-B446-D5B2-5874-BB9DBE4AF240}"/>
                </a:ext>
              </a:extLst>
            </p:cNvPr>
            <p:cNvSpPr/>
            <p:nvPr/>
          </p:nvSpPr>
          <p:spPr>
            <a:xfrm>
              <a:off x="726008" y="4114958"/>
              <a:ext cx="2383437" cy="2233535"/>
            </a:xfrm>
            <a:prstGeom prst="cloud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Data</a:t>
              </a:r>
            </a:p>
          </p:txBody>
        </p:sp>
        <p:pic>
          <p:nvPicPr>
            <p:cNvPr id="8" name="Graphic 7" descr="Atom with solid fill">
              <a:extLst>
                <a:ext uri="{FF2B5EF4-FFF2-40B4-BE49-F238E27FC236}">
                  <a16:creationId xmlns:a16="http://schemas.microsoft.com/office/drawing/2014/main" id="{3570A4A8-59E5-3DBC-7B59-750200413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17760" y="4247822"/>
              <a:ext cx="1556480" cy="155648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87EFF1C-24D3-3B8F-1F9E-79B2D9C13EF8}"/>
                </a:ext>
              </a:extLst>
            </p:cNvPr>
            <p:cNvSpPr txBox="1"/>
            <p:nvPr/>
          </p:nvSpPr>
          <p:spPr>
            <a:xfrm>
              <a:off x="2981559" y="5979161"/>
              <a:ext cx="61009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Model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DB493FBB-DDC1-B1EB-634D-2E28EE64E009}"/>
                </a:ext>
              </a:extLst>
            </p:cNvPr>
            <p:cNvSpPr/>
            <p:nvPr/>
          </p:nvSpPr>
          <p:spPr>
            <a:xfrm>
              <a:off x="3477718" y="4871803"/>
              <a:ext cx="1588957" cy="35992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387E29D7-0AF5-95B1-090B-C977CCCD4BD3}"/>
                </a:ext>
              </a:extLst>
            </p:cNvPr>
            <p:cNvSpPr/>
            <p:nvPr/>
          </p:nvSpPr>
          <p:spPr>
            <a:xfrm>
              <a:off x="6874240" y="4846101"/>
              <a:ext cx="1588957" cy="359922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454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FCBFAF-D554-A4A9-BF03-560A25D38E41}"/>
              </a:ext>
            </a:extLst>
          </p:cNvPr>
          <p:cNvSpPr txBox="1"/>
          <p:nvPr/>
        </p:nvSpPr>
        <p:spPr>
          <a:xfrm>
            <a:off x="979518" y="428494"/>
            <a:ext cx="10603830" cy="107721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library(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randomForest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Random_Forest_Classifier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randomForest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as.factor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heart_disease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 ~ cholesterol + age, 											  data=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heart_df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importance = TRUE,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ntree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=500)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3A12F9-E96A-B541-6D76-9B3964371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254" y="1909890"/>
            <a:ext cx="7772400" cy="479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1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DC2824-8652-9BDF-05B2-FBDB4A724001}"/>
              </a:ext>
            </a:extLst>
          </p:cNvPr>
          <p:cNvSpPr txBox="1"/>
          <p:nvPr/>
        </p:nvSpPr>
        <p:spPr>
          <a:xfrm>
            <a:off x="1780336" y="829906"/>
            <a:ext cx="96359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Comparison of Logistic Regression and Random Forest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8F9409B-F19A-0C80-61AD-061DE63B1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506036"/>
              </p:ext>
            </p:extLst>
          </p:nvPr>
        </p:nvGraphicFramePr>
        <p:xfrm>
          <a:off x="1515795" y="1830806"/>
          <a:ext cx="10165050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2525">
                  <a:extLst>
                    <a:ext uri="{9D8B030D-6E8A-4147-A177-3AD203B41FA5}">
                      <a16:colId xmlns:a16="http://schemas.microsoft.com/office/drawing/2014/main" val="337766875"/>
                    </a:ext>
                  </a:extLst>
                </a:gridCol>
                <a:gridCol w="5082525">
                  <a:extLst>
                    <a:ext uri="{9D8B030D-6E8A-4147-A177-3AD203B41FA5}">
                      <a16:colId xmlns:a16="http://schemas.microsoft.com/office/drawing/2014/main" val="1082491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Random Forest Classification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881058"/>
                  </a:ext>
                </a:extLst>
              </a:tr>
              <a:tr h="450516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Linear Model</a:t>
                      </a:r>
                    </a:p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Works well when data is 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Non-linear Model </a:t>
                      </a:r>
                    </a:p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Work well with both linear and nonlinear data </a:t>
                      </a:r>
                    </a:p>
                    <a:p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r>
                        <a:rPr lang="en-US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Ensemble Technique </a:t>
                      </a:r>
                    </a:p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Take the average prediction of multiple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8755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Works with two classes</a:t>
                      </a:r>
                    </a:p>
                    <a:p>
                      <a:r>
                        <a:rPr lang="en-US" b="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- Multinomial logistic regression shall be used to for than 2 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Can extend for multiple classes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737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Model Interpretation </a:t>
                      </a:r>
                    </a:p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 better interpretation of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Model Interpretation is moderate</a:t>
                      </a:r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Not best as the logistic 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428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24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4B540-DD53-DE99-8991-A1C956E54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9FF92E-29D7-695F-3016-01C7F6E779A8}"/>
              </a:ext>
            </a:extLst>
          </p:cNvPr>
          <p:cNvSpPr txBox="1"/>
          <p:nvPr/>
        </p:nvSpPr>
        <p:spPr>
          <a:xfrm>
            <a:off x="3150322" y="2998113"/>
            <a:ext cx="609173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 Boosting Methods</a:t>
            </a:r>
          </a:p>
        </p:txBody>
      </p:sp>
    </p:spTree>
    <p:extLst>
      <p:ext uri="{BB962C8B-B14F-4D97-AF65-F5344CB8AC3E}">
        <p14:creationId xmlns:p14="http://schemas.microsoft.com/office/powerpoint/2010/main" val="426354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85906F-C941-0252-D0FE-B55BBF46B096}"/>
              </a:ext>
            </a:extLst>
          </p:cNvPr>
          <p:cNvSpPr txBox="1"/>
          <p:nvPr/>
        </p:nvSpPr>
        <p:spPr>
          <a:xfrm>
            <a:off x="2384061" y="6276154"/>
            <a:ext cx="71478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Source: </a:t>
            </a:r>
            <a:r>
              <a:rPr lang="en-US" sz="1400" dirty="0" err="1"/>
              <a:t>SAS.com</a:t>
            </a:r>
            <a:endParaRPr lang="en-US" sz="1400" dirty="0"/>
          </a:p>
        </p:txBody>
      </p:sp>
      <p:pic>
        <p:nvPicPr>
          <p:cNvPr id="7" name="Picture 6" descr="A diagram of a person and a baby&#10;&#10;AI-generated content may be incorrect.">
            <a:extLst>
              <a:ext uri="{FF2B5EF4-FFF2-40B4-BE49-F238E27FC236}">
                <a16:creationId xmlns:a16="http://schemas.microsoft.com/office/drawing/2014/main" id="{5CDB750F-7B10-B822-059B-D6CF88B70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109" y="581845"/>
            <a:ext cx="6911714" cy="56943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91920D-44D1-3AD8-FB8B-656E3388C077}"/>
              </a:ext>
            </a:extLst>
          </p:cNvPr>
          <p:cNvSpPr txBox="1"/>
          <p:nvPr/>
        </p:nvSpPr>
        <p:spPr>
          <a:xfrm>
            <a:off x="2615784" y="212513"/>
            <a:ext cx="2480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6E8F0"/>
                </a:solidFill>
                <a:latin typeface="Google Sans"/>
              </a:rPr>
              <a:t>Trees </a:t>
            </a:r>
            <a:r>
              <a:rPr lang="en-US" b="0" i="0" dirty="0">
                <a:solidFill>
                  <a:srgbClr val="E6E8F0"/>
                </a:solidFill>
                <a:effectLst/>
                <a:latin typeface="Google Sans"/>
              </a:rPr>
              <a:t>are built in parallel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473D14-BC3B-2F21-81E0-10F3FADEFD5A}"/>
              </a:ext>
            </a:extLst>
          </p:cNvPr>
          <p:cNvSpPr txBox="1"/>
          <p:nvPr/>
        </p:nvSpPr>
        <p:spPr>
          <a:xfrm>
            <a:off x="6440774" y="231748"/>
            <a:ext cx="39474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6E8F0"/>
                </a:solidFill>
                <a:latin typeface="Google Sans"/>
              </a:rPr>
              <a:t>Trees </a:t>
            </a:r>
            <a:r>
              <a:rPr lang="en-US" b="0" i="0" dirty="0">
                <a:solidFill>
                  <a:srgbClr val="E6E8F0"/>
                </a:solidFill>
                <a:effectLst/>
                <a:latin typeface="Google Sans"/>
              </a:rPr>
              <a:t>are built in </a:t>
            </a:r>
            <a:r>
              <a:rPr lang="en-US" dirty="0">
                <a:solidFill>
                  <a:srgbClr val="E6E8F0"/>
                </a:solidFill>
                <a:latin typeface="Google Sans"/>
              </a:rPr>
              <a:t>sequentially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007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CB8E50F-D48A-D2F9-FCDF-E2C689D5F46B}"/>
              </a:ext>
            </a:extLst>
          </p:cNvPr>
          <p:cNvGrpSpPr/>
          <p:nvPr/>
        </p:nvGrpSpPr>
        <p:grpSpPr>
          <a:xfrm>
            <a:off x="2390189" y="1536291"/>
            <a:ext cx="7772400" cy="3913102"/>
            <a:chOff x="2390189" y="1536291"/>
            <a:chExt cx="7772400" cy="3913102"/>
          </a:xfrm>
        </p:grpSpPr>
        <p:pic>
          <p:nvPicPr>
            <p:cNvPr id="4" name="Picture 3" descr="A diagram of different samples&#10;&#10;AI-generated content may be incorrect.">
              <a:extLst>
                <a:ext uri="{FF2B5EF4-FFF2-40B4-BE49-F238E27FC236}">
                  <a16:creationId xmlns:a16="http://schemas.microsoft.com/office/drawing/2014/main" id="{74AB36C6-FAE8-43F0-4E17-13A09B33F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0189" y="1536291"/>
              <a:ext cx="7772400" cy="391310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25B1762-01CE-581F-D75B-0AF52567D792}"/>
                </a:ext>
              </a:extLst>
            </p:cNvPr>
            <p:cNvSpPr/>
            <p:nvPr/>
          </p:nvSpPr>
          <p:spPr>
            <a:xfrm>
              <a:off x="9531275" y="4077148"/>
              <a:ext cx="631314" cy="13614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4FE4BFF-82DD-05A2-4A54-8F8D93D63C6C}"/>
              </a:ext>
            </a:extLst>
          </p:cNvPr>
          <p:cNvSpPr txBox="1"/>
          <p:nvPr/>
        </p:nvSpPr>
        <p:spPr>
          <a:xfrm>
            <a:off x="2921943" y="5544634"/>
            <a:ext cx="71478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Source: </a:t>
            </a:r>
            <a:r>
              <a:rPr lang="en-US" sz="1400" dirty="0" err="1"/>
              <a:t>SAS.com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7802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617EED-3651-0711-7165-5B9897F0D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 descr="&#9;&#9;&#9;&#9;">
            <a:extLst>
              <a:ext uri="{FF2B5EF4-FFF2-40B4-BE49-F238E27FC236}">
                <a16:creationId xmlns:a16="http://schemas.microsoft.com/office/drawing/2014/main" id="{2B1F78A6-F9C0-BB76-8E44-E5454CF860C8}"/>
              </a:ext>
            </a:extLst>
          </p:cNvPr>
          <p:cNvSpPr txBox="1"/>
          <p:nvPr/>
        </p:nvSpPr>
        <p:spPr>
          <a:xfrm>
            <a:off x="1011791" y="966376"/>
            <a:ext cx="10603830" cy="156966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library(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gbm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Gradient_Boost_Regression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gbm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(formula = mpg ~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wt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cyl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+ drat,</a:t>
            </a:r>
          </a:p>
          <a:p>
            <a:pPr lvl="7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data =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n.trees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2000,</a:t>
            </a:r>
          </a:p>
          <a:p>
            <a:pPr lvl="7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n.minobsinnode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5</a:t>
            </a:r>
          </a:p>
          <a:p>
            <a:pPr lvl="7"/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F012D2-0219-CA4F-DEB5-A865D003D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977" y="2925930"/>
            <a:ext cx="6364045" cy="39320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1CB27E-9E28-8249-3B5F-6D405FBF1309}"/>
              </a:ext>
            </a:extLst>
          </p:cNvPr>
          <p:cNvSpPr txBox="1"/>
          <p:nvPr/>
        </p:nvSpPr>
        <p:spPr>
          <a:xfrm>
            <a:off x="2913977" y="340542"/>
            <a:ext cx="60995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Gradient Boost Regression</a:t>
            </a:r>
          </a:p>
        </p:txBody>
      </p:sp>
    </p:spTree>
    <p:extLst>
      <p:ext uri="{BB962C8B-B14F-4D97-AF65-F5344CB8AC3E}">
        <p14:creationId xmlns:p14="http://schemas.microsoft.com/office/powerpoint/2010/main" val="138555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FAA6E-3628-04CD-ECC0-1828CCFE3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E99F29-4335-F79D-9C72-D6A777DBB64A}"/>
              </a:ext>
            </a:extLst>
          </p:cNvPr>
          <p:cNvSpPr txBox="1"/>
          <p:nvPr/>
        </p:nvSpPr>
        <p:spPr>
          <a:xfrm>
            <a:off x="1011791" y="966376"/>
            <a:ext cx="10603830" cy="132343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library(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gbm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Gradient_Boost_Classifier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gbm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heart_disease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~ cholesterol + age,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data=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heart_df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n.trees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2000)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47C5FC-E4BC-23B3-346C-BA133E253656}"/>
              </a:ext>
            </a:extLst>
          </p:cNvPr>
          <p:cNvSpPr txBox="1"/>
          <p:nvPr/>
        </p:nvSpPr>
        <p:spPr>
          <a:xfrm>
            <a:off x="2913977" y="340542"/>
            <a:ext cx="60995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Gradient Boost Classification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5E0FA1-B837-8A9B-8390-CB5814D77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369" y="2714968"/>
            <a:ext cx="5316415" cy="328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874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70E1-9106-C2BD-3D8F-1B74D6CC4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D9DEB7-537E-0AB5-D22B-C95CAD02DA54}"/>
              </a:ext>
            </a:extLst>
          </p:cNvPr>
          <p:cNvSpPr txBox="1"/>
          <p:nvPr/>
        </p:nvSpPr>
        <p:spPr>
          <a:xfrm>
            <a:off x="1132760" y="2998113"/>
            <a:ext cx="105625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Performance Metrices in 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55423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036DA-9F31-90C0-DF6A-96C50FC35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7A7BCA-F52D-0196-53A2-5880A6051FCC}"/>
              </a:ext>
            </a:extLst>
          </p:cNvPr>
          <p:cNvSpPr txBox="1"/>
          <p:nvPr/>
        </p:nvSpPr>
        <p:spPr>
          <a:xfrm>
            <a:off x="2193827" y="534729"/>
            <a:ext cx="76370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Evaluate Model Performance in </a:t>
            </a:r>
            <a:r>
              <a:rPr lang="en-US" sz="3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Regression</a:t>
            </a:r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FA6CF93B-C9F9-3D81-A67B-DEB8EF0F0F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9792" y="1700573"/>
                <a:ext cx="7397922" cy="3514522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txBody>
              <a:bodyPr/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0" dirty="0"/>
                  <a:t>Coefficient of Determination: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dirty="0"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 &lt;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adjusted</m:t>
                        </m:r>
                      </m:sub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endParaRPr lang="en-US" dirty="0"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en-US" dirty="0"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𝑀𝑒𝑎𝑛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𝑆𝑞𝑢𝑎𝑟𝑒𝑑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𝐸𝑟𝑟𝑜𝑟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en-US" dirty="0"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𝑅𝑜𝑜𝑡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𝑀𝑒𝑎𝑛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𝑆𝑞𝑢𝑎𝑟𝑒𝑑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𝐸𝑟𝑟𝑜𝑟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𝑀𝑆𝐸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N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∑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dirty="0"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en-US" dirty="0">
                  <a:cs typeface="Roboto" panose="02000000000000000000" pitchFamily="2" charset="0"/>
                </a:endParaRPr>
              </a:p>
            </p:txBody>
          </p:sp>
        </mc:Choice>
        <mc:Fallback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FA6CF93B-C9F9-3D81-A67B-DEB8EF0F0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792" y="1700573"/>
                <a:ext cx="7397922" cy="3514522"/>
              </a:xfrm>
              <a:prstGeom prst="rect">
                <a:avLst/>
              </a:prstGeom>
              <a:blipFill>
                <a:blip r:embed="rId2"/>
                <a:stretch>
                  <a:fillRect l="-856" t="-1439" b="-3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5E8288-E6FD-F060-A018-8FE4032810F6}"/>
                  </a:ext>
                </a:extLst>
              </p:cNvPr>
              <p:cNvSpPr txBox="1"/>
              <p:nvPr/>
            </p:nvSpPr>
            <p:spPr>
              <a:xfrm>
                <a:off x="2006" y="5900879"/>
                <a:ext cx="6093994" cy="9571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– Observed Value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</m:oMath>
                </a14:m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– Predicted Value</a:t>
                </a:r>
              </a:p>
              <a:p>
                <a:r>
                  <a: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N – Total Number of Observations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5E8288-E6FD-F060-A018-8FE403281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" y="5900879"/>
                <a:ext cx="6093994" cy="957121"/>
              </a:xfrm>
              <a:prstGeom prst="rect">
                <a:avLst/>
              </a:prstGeom>
              <a:blipFill>
                <a:blip r:embed="rId3"/>
                <a:stretch>
                  <a:fillRect l="-832" t="-2632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806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0B9144-0C69-F175-AB29-DAEFAC5A403D}"/>
              </a:ext>
            </a:extLst>
          </p:cNvPr>
          <p:cNvSpPr txBox="1"/>
          <p:nvPr/>
        </p:nvSpPr>
        <p:spPr>
          <a:xfrm>
            <a:off x="2193827" y="534729"/>
            <a:ext cx="80570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Evaluate Model Performance in </a:t>
            </a:r>
            <a:r>
              <a:rPr lang="en-US" sz="3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Classification</a:t>
            </a:r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973703-DC37-D94F-5332-B94714E93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493683"/>
            <a:ext cx="11676556" cy="2069324"/>
          </a:xfrm>
        </p:spPr>
        <p:txBody>
          <a:bodyPr/>
          <a:lstStyle/>
          <a:p>
            <a:pPr algn="ctr"/>
            <a:r>
              <a:rPr lang="en-US" dirty="0"/>
              <a:t>Confusion Matrix</a:t>
            </a:r>
          </a:p>
          <a:p>
            <a:pPr algn="ctr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01583FA0-4162-ACA7-E1FC-C659BF7AF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07965"/>
              </p:ext>
            </p:extLst>
          </p:nvPr>
        </p:nvGraphicFramePr>
        <p:xfrm>
          <a:off x="2838669" y="2666707"/>
          <a:ext cx="81279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86087822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88664724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054678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533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True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False Negative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791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False Positive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True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24116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5C79F89-35F4-FFCA-43D9-153D00C2B3EB}"/>
              </a:ext>
            </a:extLst>
          </p:cNvPr>
          <p:cNvSpPr txBox="1"/>
          <p:nvPr/>
        </p:nvSpPr>
        <p:spPr>
          <a:xfrm>
            <a:off x="7408549" y="2261279"/>
            <a:ext cx="1726755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Actual Classes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32DBFC-8DCC-A163-93BB-9EFB7936842C}"/>
              </a:ext>
            </a:extLst>
          </p:cNvPr>
          <p:cNvSpPr txBox="1"/>
          <p:nvPr/>
        </p:nvSpPr>
        <p:spPr>
          <a:xfrm>
            <a:off x="572593" y="3222967"/>
            <a:ext cx="2061783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Predicted Classes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BD439ECA-0930-212A-B6D3-21AC1A7C35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9792" y="4227057"/>
                <a:ext cx="4797754" cy="1756135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txBody>
              <a:bodyPr/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Accuracy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dirty="0"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en-US" dirty="0"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Precision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 dirty="0"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Content Placeholder 4">
                <a:extLst>
                  <a:ext uri="{FF2B5EF4-FFF2-40B4-BE49-F238E27FC236}">
                    <a16:creationId xmlns:a16="http://schemas.microsoft.com/office/drawing/2014/main" id="{BD439ECA-0930-212A-B6D3-21AC1A7C3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792" y="4227057"/>
                <a:ext cx="4797754" cy="17561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7A7AB4B2-D985-78CE-EA66-8ACF2B73DE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04118" y="4236056"/>
                <a:ext cx="5548090" cy="1756135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</p:spPr>
            <p:txBody>
              <a:bodyPr/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Sensitivity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True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Positive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Rate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dirty="0"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:endParaRPr lang="en-US" dirty="0">
                  <a:cs typeface="Roboto" panose="02000000000000000000" pitchFamily="2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Specificity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=1−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False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Positive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Rate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 dirty="0"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7A7AB4B2-D985-78CE-EA66-8ACF2B73D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118" y="4236056"/>
                <a:ext cx="5548090" cy="1756135"/>
              </a:xfrm>
              <a:prstGeom prst="rect">
                <a:avLst/>
              </a:prstGeom>
              <a:blipFill>
                <a:blip r:embed="rId3"/>
                <a:stretch>
                  <a:fillRect l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5FAD136-88BA-0904-8C58-13CEA7155A74}"/>
              </a:ext>
            </a:extLst>
          </p:cNvPr>
          <p:cNvSpPr txBox="1"/>
          <p:nvPr/>
        </p:nvSpPr>
        <p:spPr>
          <a:xfrm>
            <a:off x="2006" y="6488668"/>
            <a:ext cx="6093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 – Total Number of Observations</a:t>
            </a:r>
          </a:p>
        </p:txBody>
      </p:sp>
    </p:spTree>
    <p:extLst>
      <p:ext uri="{BB962C8B-B14F-4D97-AF65-F5344CB8AC3E}">
        <p14:creationId xmlns:p14="http://schemas.microsoft.com/office/powerpoint/2010/main" val="140127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D66CF3-8252-B29B-58E0-585C53B47E66}"/>
              </a:ext>
            </a:extLst>
          </p:cNvPr>
          <p:cNvSpPr txBox="1"/>
          <p:nvPr/>
        </p:nvSpPr>
        <p:spPr>
          <a:xfrm>
            <a:off x="3299381" y="292231"/>
            <a:ext cx="59731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Supervised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E4B8E8-6CBA-A9E8-A167-CB8C87B8B856}"/>
              </a:ext>
            </a:extLst>
          </p:cNvPr>
          <p:cNvSpPr txBox="1"/>
          <p:nvPr/>
        </p:nvSpPr>
        <p:spPr>
          <a:xfrm>
            <a:off x="2044788" y="1481387"/>
            <a:ext cx="8363236" cy="64633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Learning techniques to find a function to </a:t>
            </a:r>
            <a:r>
              <a:rPr lang="en-US" b="1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predict a response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variable (Y) from set of independent variables (X)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E7BCED-3868-538A-2244-B47FF1D881A4}"/>
              </a:ext>
            </a:extLst>
          </p:cNvPr>
          <p:cNvSpPr/>
          <p:nvPr/>
        </p:nvSpPr>
        <p:spPr>
          <a:xfrm>
            <a:off x="2092960" y="2439295"/>
            <a:ext cx="2592162" cy="29882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Independent/Predictor Variable</a:t>
            </a:r>
          </a:p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X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DCBB91-B3D2-783F-9AE8-29722CD6D6B6}"/>
              </a:ext>
            </a:extLst>
          </p:cNvPr>
          <p:cNvSpPr/>
          <p:nvPr/>
        </p:nvSpPr>
        <p:spPr>
          <a:xfrm>
            <a:off x="7717067" y="2455101"/>
            <a:ext cx="2793819" cy="29882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Dependent/Response</a:t>
            </a:r>
          </a:p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Variable</a:t>
            </a:r>
          </a:p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en-US" sz="2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</a:t>
            </a:r>
          </a:p>
        </p:txBody>
      </p:sp>
      <p:sp>
        <p:nvSpPr>
          <p:cNvPr id="11" name="Notched Right Arrow 10">
            <a:extLst>
              <a:ext uri="{FF2B5EF4-FFF2-40B4-BE49-F238E27FC236}">
                <a16:creationId xmlns:a16="http://schemas.microsoft.com/office/drawing/2014/main" id="{59A19979-F720-A8CC-A5A2-0B8BB46A6C24}"/>
              </a:ext>
            </a:extLst>
          </p:cNvPr>
          <p:cNvSpPr/>
          <p:nvPr/>
        </p:nvSpPr>
        <p:spPr>
          <a:xfrm>
            <a:off x="5044569" y="3429000"/>
            <a:ext cx="2488676" cy="914400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Predict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3A1320-1E0C-3B27-FD50-4259DB42191B}"/>
                  </a:ext>
                </a:extLst>
              </p:cNvPr>
              <p:cNvSpPr txBox="1"/>
              <p:nvPr/>
            </p:nvSpPr>
            <p:spPr>
              <a:xfrm>
                <a:off x="5282471" y="5864383"/>
                <a:ext cx="20069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C3A1320-1E0C-3B27-FD50-4259DB4219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471" y="5864383"/>
                <a:ext cx="2006930" cy="584775"/>
              </a:xfrm>
              <a:prstGeom prst="rect">
                <a:avLst/>
              </a:prstGeom>
              <a:blipFill>
                <a:blip r:embed="rId2"/>
                <a:stretch>
                  <a:fillRect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560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1" grpId="0" animBg="1"/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5CDDFB8B-4688-D313-1E27-2141A47EE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741" y="3469352"/>
            <a:ext cx="3519399" cy="33886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0B9144-0C69-F175-AB29-DAEFAC5A403D}"/>
              </a:ext>
            </a:extLst>
          </p:cNvPr>
          <p:cNvSpPr txBox="1"/>
          <p:nvPr/>
        </p:nvSpPr>
        <p:spPr>
          <a:xfrm>
            <a:off x="2193827" y="534729"/>
            <a:ext cx="80570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Evaluate Model Performance in </a:t>
            </a:r>
            <a:r>
              <a:rPr lang="en-US" sz="3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Classification</a:t>
            </a:r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4D0287-B245-CDC8-78A0-706CB87AC478}"/>
              </a:ext>
            </a:extLst>
          </p:cNvPr>
          <p:cNvSpPr txBox="1"/>
          <p:nvPr/>
        </p:nvSpPr>
        <p:spPr>
          <a:xfrm>
            <a:off x="999247" y="1196009"/>
            <a:ext cx="10603830" cy="203132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library(caret)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random_forest_prediction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predict(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Random_Forest_Classifier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observed_data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as.factor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heart_df$heart_disease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confusionMatrix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random_forest_prediction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observed_data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positive = '1')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CBCDA9-CAE1-41A2-C69C-633830316F79}"/>
              </a:ext>
            </a:extLst>
          </p:cNvPr>
          <p:cNvSpPr/>
          <p:nvPr/>
        </p:nvSpPr>
        <p:spPr>
          <a:xfrm>
            <a:off x="9080848" y="3490545"/>
            <a:ext cx="2864507" cy="267759"/>
          </a:xfrm>
          <a:prstGeom prst="rect">
            <a:avLst/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CEAB62-14FF-C69B-F8D0-8939D5DDE681}"/>
              </a:ext>
            </a:extLst>
          </p:cNvPr>
          <p:cNvSpPr/>
          <p:nvPr/>
        </p:nvSpPr>
        <p:spPr>
          <a:xfrm>
            <a:off x="9041433" y="5184556"/>
            <a:ext cx="2943335" cy="686853"/>
          </a:xfrm>
          <a:prstGeom prst="rect">
            <a:avLst/>
          </a:prstGeom>
          <a:solidFill>
            <a:srgbClr val="FF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text, font, screenshot, white&#10;&#10;Description automatically generated">
            <a:extLst>
              <a:ext uri="{FF2B5EF4-FFF2-40B4-BE49-F238E27FC236}">
                <a16:creationId xmlns:a16="http://schemas.microsoft.com/office/drawing/2014/main" id="{D6382B7E-663D-26B8-1DCA-E631B45A7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46" y="4097963"/>
            <a:ext cx="4070483" cy="177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0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0B9144-0C69-F175-AB29-DAEFAC5A403D}"/>
              </a:ext>
            </a:extLst>
          </p:cNvPr>
          <p:cNvSpPr txBox="1"/>
          <p:nvPr/>
        </p:nvSpPr>
        <p:spPr>
          <a:xfrm>
            <a:off x="2193827" y="534729"/>
            <a:ext cx="80570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Evaluate Model Performance in </a:t>
            </a:r>
            <a:r>
              <a:rPr lang="en-US" sz="3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Classification</a:t>
            </a:r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973703-DC37-D94F-5332-B94714E931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493683"/>
            <a:ext cx="11676556" cy="2069324"/>
          </a:xfrm>
        </p:spPr>
        <p:txBody>
          <a:bodyPr/>
          <a:lstStyle/>
          <a:p>
            <a:pPr algn="ctr"/>
            <a:r>
              <a:rPr lang="en-US" dirty="0"/>
              <a:t>Receiver Operating Characteristic (ROC) Curve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7A7AB4B2-D985-78CE-EA66-8ACF2B73DE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40691" y="5602858"/>
                <a:ext cx="2742763" cy="1756135"/>
              </a:xfrm>
              <a:prstGeom prst="rect">
                <a:avLst/>
              </a:prstGeom>
            </p:spPr>
            <p:txBody>
              <a:bodyPr/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Sensitivity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  <a:p>
                <a:pPr marL="0" indent="0">
                  <a:buNone/>
                </a:pPr>
                <a:endParaRPr lang="en-US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Specificity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Content Placeholder 4">
                <a:extLst>
                  <a:ext uri="{FF2B5EF4-FFF2-40B4-BE49-F238E27FC236}">
                    <a16:creationId xmlns:a16="http://schemas.microsoft.com/office/drawing/2014/main" id="{7A7AB4B2-D985-78CE-EA66-8ACF2B73D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0691" y="5602858"/>
                <a:ext cx="2742763" cy="17561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5FAD136-88BA-0904-8C58-13CEA7155A74}"/>
              </a:ext>
            </a:extLst>
          </p:cNvPr>
          <p:cNvSpPr txBox="1"/>
          <p:nvPr/>
        </p:nvSpPr>
        <p:spPr>
          <a:xfrm>
            <a:off x="123726" y="5557595"/>
            <a:ext cx="103945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ROC curve is a plot between the Sensitivity and Specificity of a classification model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If the area under the curve is 0.5, we are making random guesses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If the area under the curve is close to 1, we are making accurate predictions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E0899D-FD95-65EE-C15F-B1A66CD8C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551" y="2402615"/>
            <a:ext cx="3774264" cy="269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5CE6D0A-1E4B-F2FB-EF4F-4ECAA2F3B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475" y="2402615"/>
            <a:ext cx="3938752" cy="281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FA9FD2-D87A-6D10-580B-A4CB7139797B}"/>
              </a:ext>
            </a:extLst>
          </p:cNvPr>
          <p:cNvSpPr txBox="1"/>
          <p:nvPr/>
        </p:nvSpPr>
        <p:spPr>
          <a:xfrm>
            <a:off x="1873468" y="5070772"/>
            <a:ext cx="220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Logistic Regression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51FD79-3103-E4BF-5F0C-9AF9C2E910F4}"/>
              </a:ext>
            </a:extLst>
          </p:cNvPr>
          <p:cNvSpPr txBox="1"/>
          <p:nvPr/>
        </p:nvSpPr>
        <p:spPr>
          <a:xfrm>
            <a:off x="6579475" y="5179651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Random Forest Classifier</a:t>
            </a:r>
          </a:p>
        </p:txBody>
      </p:sp>
    </p:spTree>
    <p:extLst>
      <p:ext uri="{BB962C8B-B14F-4D97-AF65-F5344CB8AC3E}">
        <p14:creationId xmlns:p14="http://schemas.microsoft.com/office/powerpoint/2010/main" val="383802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3BA8F18-E4C5-0465-2470-C3AF543AEA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126921"/>
              </p:ext>
            </p:extLst>
          </p:nvPr>
        </p:nvGraphicFramePr>
        <p:xfrm>
          <a:off x="590548" y="763431"/>
          <a:ext cx="11010904" cy="4351337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953987">
                  <a:extLst>
                    <a:ext uri="{9D8B030D-6E8A-4147-A177-3AD203B41FA5}">
                      <a16:colId xmlns:a16="http://schemas.microsoft.com/office/drawing/2014/main" val="88952607"/>
                    </a:ext>
                  </a:extLst>
                </a:gridCol>
                <a:gridCol w="2100943">
                  <a:extLst>
                    <a:ext uri="{9D8B030D-6E8A-4147-A177-3AD203B41FA5}">
                      <a16:colId xmlns:a16="http://schemas.microsoft.com/office/drawing/2014/main" val="268411481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29530405"/>
                    </a:ext>
                  </a:extLst>
                </a:gridCol>
                <a:gridCol w="3450774">
                  <a:extLst>
                    <a:ext uri="{9D8B030D-6E8A-4147-A177-3AD203B41FA5}">
                      <a16:colId xmlns:a16="http://schemas.microsoft.com/office/drawing/2014/main" val="2049987079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Method Type</a:t>
                      </a:r>
                      <a:endParaRPr lang="en-US" sz="140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7817" marR="47817" marT="23908" marB="23908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Examples</a:t>
                      </a:r>
                      <a:endParaRPr lang="en-US" sz="140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7817" marR="47817" marT="23908" marB="23908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Advantages</a:t>
                      </a:r>
                      <a:endParaRPr lang="en-US" sz="140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7817" marR="47817" marT="23908" marB="23908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Disadvantages</a:t>
                      </a:r>
                      <a:endParaRPr lang="en-US" sz="1400" dirty="0">
                        <a:solidFill>
                          <a:schemeClr val="tx1"/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7817" marR="47817" marT="23908" marB="23908" anchor="ctr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661994"/>
                  </a:ext>
                </a:extLst>
              </a:tr>
              <a:tr h="13388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Linear Models</a:t>
                      </a:r>
                      <a:endParaRPr lang="en-US" sz="140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7817" marR="47817" marT="23908" marB="2390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Linear Regression</a:t>
                      </a:r>
                    </a:p>
                    <a:p>
                      <a:pPr>
                        <a:buNone/>
                      </a:pPr>
                      <a:r>
                        <a:rPr lang="en-US" sz="1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Logistic Regression</a:t>
                      </a:r>
                    </a:p>
                  </a:txBody>
                  <a:tcPr marL="47817" marR="47817" marT="23908" marB="23908" anchor="ctr"/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Easy to interpret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Works well for simple, linear patterns</a:t>
                      </a:r>
                    </a:p>
                  </a:txBody>
                  <a:tcPr marL="47817" marR="47817" marT="23908" marB="23908" anchor="ctr"/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Struggles with nonlinear relationships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Sensitive to outliers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Requires assumptions (linearity, independence, multicollinearity)</a:t>
                      </a:r>
                    </a:p>
                  </a:txBody>
                  <a:tcPr marL="47817" marR="47817" marT="23908" marB="23908" anchor="ctr"/>
                </a:tc>
                <a:extLst>
                  <a:ext uri="{0D108BD9-81ED-4DB2-BD59-A6C34878D82A}">
                    <a16:rowId xmlns:a16="http://schemas.microsoft.com/office/drawing/2014/main" val="4057107972"/>
                  </a:ext>
                </a:extLst>
              </a:tr>
              <a:tr h="13388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Bagging Methods</a:t>
                      </a:r>
                      <a:endParaRPr lang="en-US" sz="140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7817" marR="47817" marT="23908" marB="2390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Random Forest</a:t>
                      </a:r>
                    </a:p>
                  </a:txBody>
                  <a:tcPr marL="47817" marR="47817" marT="23908" marB="23908"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Handles nonlinear patterns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Robust to noise/outliers</a:t>
                      </a:r>
                    </a:p>
                  </a:txBody>
                  <a:tcPr marL="47817" marR="47817" marT="23908" marB="23908" anchor="ctr"/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Less interpretable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Can be slow for large data</a:t>
                      </a:r>
                    </a:p>
                  </a:txBody>
                  <a:tcPr marL="47817" marR="47817" marT="23908" marB="23908" anchor="ctr"/>
                </a:tc>
                <a:extLst>
                  <a:ext uri="{0D108BD9-81ED-4DB2-BD59-A6C34878D82A}">
                    <a16:rowId xmlns:a16="http://schemas.microsoft.com/office/drawing/2014/main" val="691014630"/>
                  </a:ext>
                </a:extLst>
              </a:tr>
              <a:tr h="13388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Boosting Methods</a:t>
                      </a:r>
                      <a:endParaRPr lang="en-US" sz="1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47817" marR="47817" marT="23908" marB="23908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Gradient Boosting</a:t>
                      </a:r>
                    </a:p>
                    <a:p>
                      <a:pPr>
                        <a:buNone/>
                      </a:pPr>
                      <a:r>
                        <a:rPr lang="en-US" sz="1400" dirty="0" err="1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XGBoost</a:t>
                      </a:r>
                      <a:endParaRPr lang="en-US" sz="1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  <a:p>
                      <a:pPr>
                        <a:buNone/>
                      </a:pPr>
                      <a:r>
                        <a:rPr lang="en-US" sz="1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GBM</a:t>
                      </a:r>
                    </a:p>
                  </a:txBody>
                  <a:tcPr marL="47817" marR="47817" marT="23908" marB="23908" anchor="ctr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Handles complex nonlinearities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Good for small-to-medium datasets</a:t>
                      </a:r>
                    </a:p>
                  </a:txBody>
                  <a:tcPr marL="47817" marR="47817" marT="23908" marB="23908" anchor="ctr"/>
                </a:tc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Can overfit if not tuned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Less interpretable</a:t>
                      </a:r>
                    </a:p>
                    <a:p>
                      <a:pPr marL="171450" indent="-171450">
                        <a:buFontTx/>
                        <a:buChar char="-"/>
                      </a:pPr>
                      <a:r>
                        <a:rPr lang="en-US" sz="1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Slower training</a:t>
                      </a:r>
                    </a:p>
                  </a:txBody>
                  <a:tcPr marL="47817" marR="47817" marT="23908" marB="23908" anchor="ctr"/>
                </a:tc>
                <a:extLst>
                  <a:ext uri="{0D108BD9-81ED-4DB2-BD59-A6C34878D82A}">
                    <a16:rowId xmlns:a16="http://schemas.microsoft.com/office/drawing/2014/main" val="1243004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633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D66CF3-8252-B29B-58E0-585C53B47E66}"/>
              </a:ext>
            </a:extLst>
          </p:cNvPr>
          <p:cNvSpPr txBox="1"/>
          <p:nvPr/>
        </p:nvSpPr>
        <p:spPr>
          <a:xfrm>
            <a:off x="1803799" y="2998113"/>
            <a:ext cx="858440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Overfitting &amp; Cross-Validation</a:t>
            </a:r>
          </a:p>
        </p:txBody>
      </p:sp>
    </p:spTree>
    <p:extLst>
      <p:ext uri="{BB962C8B-B14F-4D97-AF65-F5344CB8AC3E}">
        <p14:creationId xmlns:p14="http://schemas.microsoft.com/office/powerpoint/2010/main" val="97977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E0B2241-DEB8-A516-D435-640F999E2995}"/>
              </a:ext>
            </a:extLst>
          </p:cNvPr>
          <p:cNvGrpSpPr/>
          <p:nvPr/>
        </p:nvGrpSpPr>
        <p:grpSpPr>
          <a:xfrm>
            <a:off x="715522" y="1647817"/>
            <a:ext cx="3012219" cy="3103976"/>
            <a:chOff x="6126912" y="1535277"/>
            <a:chExt cx="3012219" cy="310397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675CFBD-47F7-6C4E-A4D3-627DFFE82926}"/>
                </a:ext>
              </a:extLst>
            </p:cNvPr>
            <p:cNvGrpSpPr/>
            <p:nvPr/>
          </p:nvGrpSpPr>
          <p:grpSpPr>
            <a:xfrm>
              <a:off x="6510535" y="1700893"/>
              <a:ext cx="2563586" cy="2588078"/>
              <a:chOff x="595993" y="1738993"/>
              <a:chExt cx="2563586" cy="2588078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BE3C31C-16EA-20A2-2AA8-EFA760E55E05}"/>
                  </a:ext>
                </a:extLst>
              </p:cNvPr>
              <p:cNvCxnSpPr/>
              <p:nvPr/>
            </p:nvCxnSpPr>
            <p:spPr>
              <a:xfrm flipV="1">
                <a:off x="595993" y="1738993"/>
                <a:ext cx="0" cy="258807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7DB5AD0E-5C93-3820-27EC-690F915071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993" y="4308021"/>
                <a:ext cx="256358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5DD258E-7917-DA56-92B5-C3501E7C9C90}"/>
                  </a:ext>
                </a:extLst>
              </p:cNvPr>
              <p:cNvSpPr/>
              <p:nvPr/>
            </p:nvSpPr>
            <p:spPr>
              <a:xfrm>
                <a:off x="723900" y="2099665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F93F4D0-A0CF-F7E2-B868-FC3673C80C14}"/>
                  </a:ext>
                </a:extLst>
              </p:cNvPr>
              <p:cNvSpPr/>
              <p:nvPr/>
            </p:nvSpPr>
            <p:spPr>
              <a:xfrm>
                <a:off x="1597478" y="3608218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7B33BD5-4E41-5795-4C6B-F881472C9411}"/>
                  </a:ext>
                </a:extLst>
              </p:cNvPr>
              <p:cNvSpPr/>
              <p:nvPr/>
            </p:nvSpPr>
            <p:spPr>
              <a:xfrm>
                <a:off x="1166132" y="2693681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6A16E41-B4E7-946A-A61E-DF8881A3BBC5}"/>
                  </a:ext>
                </a:extLst>
              </p:cNvPr>
              <p:cNvSpPr/>
              <p:nvPr/>
            </p:nvSpPr>
            <p:spPr>
              <a:xfrm>
                <a:off x="1345746" y="3815443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2DC113A-EBE6-0747-74E8-F4114C5592AD}"/>
                  </a:ext>
                </a:extLst>
              </p:cNvPr>
              <p:cNvSpPr/>
              <p:nvPr/>
            </p:nvSpPr>
            <p:spPr>
              <a:xfrm>
                <a:off x="904875" y="2402614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07406FE-56A3-1243-A2FE-33C138CF3920}"/>
                  </a:ext>
                </a:extLst>
              </p:cNvPr>
              <p:cNvSpPr/>
              <p:nvPr/>
            </p:nvSpPr>
            <p:spPr>
              <a:xfrm>
                <a:off x="1300843" y="3603252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B0CAAF5-33CB-4551-8E36-498994F65A00}"/>
                  </a:ext>
                </a:extLst>
              </p:cNvPr>
              <p:cNvSpPr/>
              <p:nvPr/>
            </p:nvSpPr>
            <p:spPr>
              <a:xfrm>
                <a:off x="1695450" y="3897086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2CA974A-C68B-3A45-640B-D9C15D2BF057}"/>
                  </a:ext>
                </a:extLst>
              </p:cNvPr>
              <p:cNvSpPr/>
              <p:nvPr/>
            </p:nvSpPr>
            <p:spPr>
              <a:xfrm>
                <a:off x="1894113" y="3660315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2D8B2D33-E28C-1DFD-B9FF-65BEE9E943B2}"/>
                  </a:ext>
                </a:extLst>
              </p:cNvPr>
              <p:cNvSpPr/>
              <p:nvPr/>
            </p:nvSpPr>
            <p:spPr>
              <a:xfrm>
                <a:off x="1196067" y="3031751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A70CFA8B-4AF5-E19E-9CE7-E706E642F366}"/>
                  </a:ext>
                </a:extLst>
              </p:cNvPr>
              <p:cNvSpPr/>
              <p:nvPr/>
            </p:nvSpPr>
            <p:spPr>
              <a:xfrm>
                <a:off x="2340427" y="3295691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86F51E6-131F-BEFC-F943-D2E717D68AA7}"/>
                  </a:ext>
                </a:extLst>
              </p:cNvPr>
              <p:cNvSpPr/>
              <p:nvPr/>
            </p:nvSpPr>
            <p:spPr>
              <a:xfrm>
                <a:off x="2724148" y="3343316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C12C62A-6E4B-6F08-BC25-E0155679945F}"/>
                  </a:ext>
                </a:extLst>
              </p:cNvPr>
              <p:cNvSpPr/>
              <p:nvPr/>
            </p:nvSpPr>
            <p:spPr>
              <a:xfrm>
                <a:off x="2813955" y="2938902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14" name="TextBox 39">
              <a:extLst>
                <a:ext uri="{FF2B5EF4-FFF2-40B4-BE49-F238E27FC236}">
                  <a16:creationId xmlns:a16="http://schemas.microsoft.com/office/drawing/2014/main" id="{BF7FB247-0CAC-6D44-9156-978E75C424A5}"/>
                </a:ext>
              </a:extLst>
            </p:cNvPr>
            <p:cNvSpPr txBox="1"/>
            <p:nvPr/>
          </p:nvSpPr>
          <p:spPr>
            <a:xfrm>
              <a:off x="8840651" y="4269921"/>
              <a:ext cx="298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x</a:t>
              </a:r>
            </a:p>
          </p:txBody>
        </p:sp>
        <p:sp>
          <p:nvSpPr>
            <p:cNvPr id="15" name="TextBox 40">
              <a:extLst>
                <a:ext uri="{FF2B5EF4-FFF2-40B4-BE49-F238E27FC236}">
                  <a16:creationId xmlns:a16="http://schemas.microsoft.com/office/drawing/2014/main" id="{0040BA07-00A0-732D-2079-53F2174905C5}"/>
                </a:ext>
              </a:extLst>
            </p:cNvPr>
            <p:cNvSpPr txBox="1"/>
            <p:nvPr/>
          </p:nvSpPr>
          <p:spPr>
            <a:xfrm>
              <a:off x="6126912" y="1535277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y</a:t>
              </a:r>
            </a:p>
          </p:txBody>
        </p:sp>
      </p:grpSp>
      <p:sp>
        <p:nvSpPr>
          <p:cNvPr id="10" name="TextBox 57">
            <a:extLst>
              <a:ext uri="{FF2B5EF4-FFF2-40B4-BE49-F238E27FC236}">
                <a16:creationId xmlns:a16="http://schemas.microsoft.com/office/drawing/2014/main" id="{D37CF499-6652-6065-009F-45AF16562D7D}"/>
              </a:ext>
            </a:extLst>
          </p:cNvPr>
          <p:cNvSpPr txBox="1"/>
          <p:nvPr/>
        </p:nvSpPr>
        <p:spPr>
          <a:xfrm>
            <a:off x="961712" y="5056814"/>
            <a:ext cx="2563586" cy="646331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Underfit </a:t>
            </a:r>
          </a:p>
          <a:p>
            <a:r>
              <a:rPr lang="en-US" dirty="0"/>
              <a:t>– less complex model</a:t>
            </a:r>
          </a:p>
        </p:txBody>
      </p:sp>
      <p:sp>
        <p:nvSpPr>
          <p:cNvPr id="11" name="TextBox 58">
            <a:extLst>
              <a:ext uri="{FF2B5EF4-FFF2-40B4-BE49-F238E27FC236}">
                <a16:creationId xmlns:a16="http://schemas.microsoft.com/office/drawing/2014/main" id="{7D9838F4-1C27-5A2F-E676-4ADD007386A8}"/>
              </a:ext>
            </a:extLst>
          </p:cNvPr>
          <p:cNvSpPr txBox="1"/>
          <p:nvPr/>
        </p:nvSpPr>
        <p:spPr>
          <a:xfrm>
            <a:off x="8963815" y="5047193"/>
            <a:ext cx="2643750" cy="646331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Overfit </a:t>
            </a:r>
          </a:p>
          <a:p>
            <a:r>
              <a:rPr lang="en-US" dirty="0"/>
              <a:t>– high complex model</a:t>
            </a:r>
          </a:p>
        </p:txBody>
      </p:sp>
      <p:sp>
        <p:nvSpPr>
          <p:cNvPr id="12" name="TextBox 59">
            <a:extLst>
              <a:ext uri="{FF2B5EF4-FFF2-40B4-BE49-F238E27FC236}">
                <a16:creationId xmlns:a16="http://schemas.microsoft.com/office/drawing/2014/main" id="{0D7DE12F-F953-F3EC-6821-980C28AED953}"/>
              </a:ext>
            </a:extLst>
          </p:cNvPr>
          <p:cNvSpPr txBox="1"/>
          <p:nvPr/>
        </p:nvSpPr>
        <p:spPr>
          <a:xfrm>
            <a:off x="4827375" y="5047194"/>
            <a:ext cx="3090004" cy="646331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Better Fit</a:t>
            </a:r>
          </a:p>
          <a:p>
            <a:r>
              <a:rPr lang="en-US" dirty="0"/>
              <a:t>- moderately complex model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15B11EB-DC0E-EEEF-ED9E-79F1C46BB2B3}"/>
              </a:ext>
            </a:extLst>
          </p:cNvPr>
          <p:cNvSpPr/>
          <p:nvPr/>
        </p:nvSpPr>
        <p:spPr>
          <a:xfrm>
            <a:off x="3526069" y="2892364"/>
            <a:ext cx="89807" cy="898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E3B0259-B720-B2FF-D7E7-60045947E4EB}"/>
              </a:ext>
            </a:extLst>
          </p:cNvPr>
          <p:cNvCxnSpPr>
            <a:cxnSpLocks/>
          </p:cNvCxnSpPr>
          <p:nvPr/>
        </p:nvCxnSpPr>
        <p:spPr>
          <a:xfrm>
            <a:off x="1316859" y="2118496"/>
            <a:ext cx="1853587" cy="2065221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0F16335-2486-671A-5127-25B6B8622585}"/>
              </a:ext>
            </a:extLst>
          </p:cNvPr>
          <p:cNvGrpSpPr/>
          <p:nvPr/>
        </p:nvGrpSpPr>
        <p:grpSpPr>
          <a:xfrm>
            <a:off x="4706961" y="1644010"/>
            <a:ext cx="3012219" cy="3103976"/>
            <a:chOff x="6126912" y="1535277"/>
            <a:chExt cx="3012219" cy="3103976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B64A42C9-DCB8-9A92-7D65-AF509FE7BACF}"/>
                </a:ext>
              </a:extLst>
            </p:cNvPr>
            <p:cNvGrpSpPr/>
            <p:nvPr/>
          </p:nvGrpSpPr>
          <p:grpSpPr>
            <a:xfrm>
              <a:off x="6510535" y="1700893"/>
              <a:ext cx="2563586" cy="2588078"/>
              <a:chOff x="595993" y="1738993"/>
              <a:chExt cx="2563586" cy="2588078"/>
            </a:xfrm>
          </p:grpSpPr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D3BD431A-2FC2-9F3F-B9C7-84F4291D9485}"/>
                  </a:ext>
                </a:extLst>
              </p:cNvPr>
              <p:cNvCxnSpPr/>
              <p:nvPr/>
            </p:nvCxnSpPr>
            <p:spPr>
              <a:xfrm flipV="1">
                <a:off x="595993" y="1738993"/>
                <a:ext cx="0" cy="258807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1EE15275-D729-28D9-65E4-DB7BA253CC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993" y="4308021"/>
                <a:ext cx="256358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16E78950-AA95-BE5B-06B8-3E1C42FBEC4E}"/>
                  </a:ext>
                </a:extLst>
              </p:cNvPr>
              <p:cNvSpPr/>
              <p:nvPr/>
            </p:nvSpPr>
            <p:spPr>
              <a:xfrm>
                <a:off x="723900" y="2099665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EC2C8751-EDC6-12AA-1072-8DE70F30B2C2}"/>
                  </a:ext>
                </a:extLst>
              </p:cNvPr>
              <p:cNvSpPr/>
              <p:nvPr/>
            </p:nvSpPr>
            <p:spPr>
              <a:xfrm>
                <a:off x="1597478" y="3608218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CA1E9D19-E420-4571-BB5C-7C6C937E52F9}"/>
                  </a:ext>
                </a:extLst>
              </p:cNvPr>
              <p:cNvSpPr/>
              <p:nvPr/>
            </p:nvSpPr>
            <p:spPr>
              <a:xfrm>
                <a:off x="1166132" y="2693681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BAD5AA8E-DF2E-D536-EF93-E5A5152B430F}"/>
                  </a:ext>
                </a:extLst>
              </p:cNvPr>
              <p:cNvSpPr/>
              <p:nvPr/>
            </p:nvSpPr>
            <p:spPr>
              <a:xfrm>
                <a:off x="1345746" y="3815443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C5EA9C56-066D-EE2A-5736-B22615326270}"/>
                  </a:ext>
                </a:extLst>
              </p:cNvPr>
              <p:cNvSpPr/>
              <p:nvPr/>
            </p:nvSpPr>
            <p:spPr>
              <a:xfrm>
                <a:off x="904875" y="2402614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B8FB3C6A-1CE2-AB68-9B08-EE7FCE279E7D}"/>
                  </a:ext>
                </a:extLst>
              </p:cNvPr>
              <p:cNvSpPr/>
              <p:nvPr/>
            </p:nvSpPr>
            <p:spPr>
              <a:xfrm>
                <a:off x="1300843" y="3603252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099CACE3-E07B-864A-A271-45FAAAE590AB}"/>
                  </a:ext>
                </a:extLst>
              </p:cNvPr>
              <p:cNvSpPr/>
              <p:nvPr/>
            </p:nvSpPr>
            <p:spPr>
              <a:xfrm>
                <a:off x="1695450" y="3897086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3572F894-4260-D3D4-F61C-46052E400829}"/>
                  </a:ext>
                </a:extLst>
              </p:cNvPr>
              <p:cNvSpPr/>
              <p:nvPr/>
            </p:nvSpPr>
            <p:spPr>
              <a:xfrm>
                <a:off x="1894113" y="3660315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5F04084C-E46A-7823-812D-A7E9B79665D9}"/>
                  </a:ext>
                </a:extLst>
              </p:cNvPr>
              <p:cNvSpPr/>
              <p:nvPr/>
            </p:nvSpPr>
            <p:spPr>
              <a:xfrm>
                <a:off x="1196067" y="3031751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D6F4D529-33A2-A7DA-ABAC-41A88399FEBC}"/>
                  </a:ext>
                </a:extLst>
              </p:cNvPr>
              <p:cNvSpPr/>
              <p:nvPr/>
            </p:nvSpPr>
            <p:spPr>
              <a:xfrm>
                <a:off x="2340427" y="3295691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A0B522C8-165F-C346-39A1-875B78E1E6F8}"/>
                  </a:ext>
                </a:extLst>
              </p:cNvPr>
              <p:cNvSpPr/>
              <p:nvPr/>
            </p:nvSpPr>
            <p:spPr>
              <a:xfrm>
                <a:off x="2724148" y="3343316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41716BCA-8B4B-2E9D-1BF2-9379930B770B}"/>
                  </a:ext>
                </a:extLst>
              </p:cNvPr>
              <p:cNvSpPr/>
              <p:nvPr/>
            </p:nvSpPr>
            <p:spPr>
              <a:xfrm>
                <a:off x="2813955" y="2938902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68" name="TextBox 39">
              <a:extLst>
                <a:ext uri="{FF2B5EF4-FFF2-40B4-BE49-F238E27FC236}">
                  <a16:creationId xmlns:a16="http://schemas.microsoft.com/office/drawing/2014/main" id="{7666AD7D-9651-19AC-C4DB-682E18921B9D}"/>
                </a:ext>
              </a:extLst>
            </p:cNvPr>
            <p:cNvSpPr txBox="1"/>
            <p:nvPr/>
          </p:nvSpPr>
          <p:spPr>
            <a:xfrm>
              <a:off x="8840651" y="4269921"/>
              <a:ext cx="298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x</a:t>
              </a:r>
            </a:p>
          </p:txBody>
        </p:sp>
        <p:sp>
          <p:nvSpPr>
            <p:cNvPr id="69" name="TextBox 40">
              <a:extLst>
                <a:ext uri="{FF2B5EF4-FFF2-40B4-BE49-F238E27FC236}">
                  <a16:creationId xmlns:a16="http://schemas.microsoft.com/office/drawing/2014/main" id="{7F87BD70-9FCF-2836-9BF3-D0C16600E8C9}"/>
                </a:ext>
              </a:extLst>
            </p:cNvPr>
            <p:cNvSpPr txBox="1"/>
            <p:nvPr/>
          </p:nvSpPr>
          <p:spPr>
            <a:xfrm>
              <a:off x="6126912" y="1535277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y</a:t>
              </a:r>
            </a:p>
          </p:txBody>
        </p:sp>
      </p:grpSp>
      <p:sp>
        <p:nvSpPr>
          <p:cNvPr id="85" name="Freeform 84">
            <a:extLst>
              <a:ext uri="{FF2B5EF4-FFF2-40B4-BE49-F238E27FC236}">
                <a16:creationId xmlns:a16="http://schemas.microsoft.com/office/drawing/2014/main" id="{0723B012-3F34-2A9E-074B-7CDE296D21F3}"/>
              </a:ext>
            </a:extLst>
          </p:cNvPr>
          <p:cNvSpPr/>
          <p:nvPr/>
        </p:nvSpPr>
        <p:spPr>
          <a:xfrm>
            <a:off x="5279010" y="2139885"/>
            <a:ext cx="2102178" cy="1853323"/>
          </a:xfrm>
          <a:custGeom>
            <a:avLst/>
            <a:gdLst>
              <a:gd name="connsiteX0" fmla="*/ 0 w 2102178"/>
              <a:gd name="connsiteY0" fmla="*/ 0 h 1853323"/>
              <a:gd name="connsiteX1" fmla="*/ 735291 w 2102178"/>
              <a:gd name="connsiteY1" fmla="*/ 1828800 h 1853323"/>
              <a:gd name="connsiteX2" fmla="*/ 2102178 w 2102178"/>
              <a:gd name="connsiteY2" fmla="*/ 886119 h 1853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2178" h="1853323">
                <a:moveTo>
                  <a:pt x="0" y="0"/>
                </a:moveTo>
                <a:cubicBezTo>
                  <a:pt x="192464" y="840557"/>
                  <a:pt x="384928" y="1681114"/>
                  <a:pt x="735291" y="1828800"/>
                </a:cubicBezTo>
                <a:cubicBezTo>
                  <a:pt x="1085654" y="1976487"/>
                  <a:pt x="1593916" y="1431303"/>
                  <a:pt x="2102178" y="886119"/>
                </a:cubicBezTo>
              </a:path>
            </a:pathLst>
          </a:cu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8ECDE80-4FF2-7EAE-5481-D32C0E2156B0}"/>
              </a:ext>
            </a:extLst>
          </p:cNvPr>
          <p:cNvGrpSpPr/>
          <p:nvPr/>
        </p:nvGrpSpPr>
        <p:grpSpPr>
          <a:xfrm>
            <a:off x="8157633" y="1595299"/>
            <a:ext cx="3012219" cy="3103976"/>
            <a:chOff x="6126912" y="1535277"/>
            <a:chExt cx="3012219" cy="3103976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570C82FF-34EC-C9AF-B58D-3E689ADDA0CF}"/>
                </a:ext>
              </a:extLst>
            </p:cNvPr>
            <p:cNvGrpSpPr/>
            <p:nvPr/>
          </p:nvGrpSpPr>
          <p:grpSpPr>
            <a:xfrm>
              <a:off x="6510535" y="1700893"/>
              <a:ext cx="2563586" cy="2588078"/>
              <a:chOff x="595993" y="1738993"/>
              <a:chExt cx="2563586" cy="2588078"/>
            </a:xfrm>
          </p:grpSpPr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FEDEA1A5-637B-293E-A4E5-ED4F566A7837}"/>
                  </a:ext>
                </a:extLst>
              </p:cNvPr>
              <p:cNvCxnSpPr/>
              <p:nvPr/>
            </p:nvCxnSpPr>
            <p:spPr>
              <a:xfrm flipV="1">
                <a:off x="595993" y="1738993"/>
                <a:ext cx="0" cy="258807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FEF653B7-D903-1CDD-593E-C019EE44D1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993" y="4308021"/>
                <a:ext cx="256358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D6F0BF44-5685-197B-7844-57A646CA7567}"/>
                  </a:ext>
                </a:extLst>
              </p:cNvPr>
              <p:cNvSpPr/>
              <p:nvPr/>
            </p:nvSpPr>
            <p:spPr>
              <a:xfrm>
                <a:off x="723900" y="2099665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5F569ABF-CD50-D487-A4B8-9899AE2BE716}"/>
                  </a:ext>
                </a:extLst>
              </p:cNvPr>
              <p:cNvSpPr/>
              <p:nvPr/>
            </p:nvSpPr>
            <p:spPr>
              <a:xfrm>
                <a:off x="1597478" y="3608218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D00E753F-0AE6-3F25-DE34-A9D9C038B096}"/>
                  </a:ext>
                </a:extLst>
              </p:cNvPr>
              <p:cNvSpPr/>
              <p:nvPr/>
            </p:nvSpPr>
            <p:spPr>
              <a:xfrm>
                <a:off x="1166132" y="2693681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21519312-6A2B-257B-5527-17DF4FBBD473}"/>
                  </a:ext>
                </a:extLst>
              </p:cNvPr>
              <p:cNvSpPr/>
              <p:nvPr/>
            </p:nvSpPr>
            <p:spPr>
              <a:xfrm>
                <a:off x="1345746" y="3815443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4D8390C6-7B2A-E778-F161-8CC60DBD9109}"/>
                  </a:ext>
                </a:extLst>
              </p:cNvPr>
              <p:cNvSpPr/>
              <p:nvPr/>
            </p:nvSpPr>
            <p:spPr>
              <a:xfrm>
                <a:off x="904875" y="2402614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E86B5734-10D5-9FB1-4F82-D3FD2B2064FD}"/>
                  </a:ext>
                </a:extLst>
              </p:cNvPr>
              <p:cNvSpPr/>
              <p:nvPr/>
            </p:nvSpPr>
            <p:spPr>
              <a:xfrm>
                <a:off x="1300843" y="3603252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EDF0E01A-64A8-4BA8-9A71-BF74E9F8870B}"/>
                  </a:ext>
                </a:extLst>
              </p:cNvPr>
              <p:cNvSpPr/>
              <p:nvPr/>
            </p:nvSpPr>
            <p:spPr>
              <a:xfrm>
                <a:off x="1695450" y="3897086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FC9CB25-EAB4-FCFB-F3BD-38A5E82E4925}"/>
                  </a:ext>
                </a:extLst>
              </p:cNvPr>
              <p:cNvSpPr/>
              <p:nvPr/>
            </p:nvSpPr>
            <p:spPr>
              <a:xfrm>
                <a:off x="1894113" y="3660315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4FFB33AB-C413-E91E-4F3B-5DC72271BF75}"/>
                  </a:ext>
                </a:extLst>
              </p:cNvPr>
              <p:cNvSpPr/>
              <p:nvPr/>
            </p:nvSpPr>
            <p:spPr>
              <a:xfrm>
                <a:off x="1196067" y="3031751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AA21A55A-3722-9602-79EB-AC1742F4A94E}"/>
                  </a:ext>
                </a:extLst>
              </p:cNvPr>
              <p:cNvSpPr/>
              <p:nvPr/>
            </p:nvSpPr>
            <p:spPr>
              <a:xfrm>
                <a:off x="2340427" y="3295691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6EA8D3D2-62BD-BB7D-A9AA-AFD4A461D077}"/>
                  </a:ext>
                </a:extLst>
              </p:cNvPr>
              <p:cNvSpPr/>
              <p:nvPr/>
            </p:nvSpPr>
            <p:spPr>
              <a:xfrm>
                <a:off x="2724148" y="3343316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317063B-EE04-BAB6-E7DC-AEE8EE751525}"/>
                  </a:ext>
                </a:extLst>
              </p:cNvPr>
              <p:cNvSpPr/>
              <p:nvPr/>
            </p:nvSpPr>
            <p:spPr>
              <a:xfrm>
                <a:off x="2813955" y="2938902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88" name="TextBox 39">
              <a:extLst>
                <a:ext uri="{FF2B5EF4-FFF2-40B4-BE49-F238E27FC236}">
                  <a16:creationId xmlns:a16="http://schemas.microsoft.com/office/drawing/2014/main" id="{C28016E7-5D9D-5D40-80DC-ED82B1AC879C}"/>
                </a:ext>
              </a:extLst>
            </p:cNvPr>
            <p:cNvSpPr txBox="1"/>
            <p:nvPr/>
          </p:nvSpPr>
          <p:spPr>
            <a:xfrm>
              <a:off x="8840651" y="4269921"/>
              <a:ext cx="2984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x</a:t>
              </a:r>
            </a:p>
          </p:txBody>
        </p:sp>
        <p:sp>
          <p:nvSpPr>
            <p:cNvPr id="89" name="TextBox 40">
              <a:extLst>
                <a:ext uri="{FF2B5EF4-FFF2-40B4-BE49-F238E27FC236}">
                  <a16:creationId xmlns:a16="http://schemas.microsoft.com/office/drawing/2014/main" id="{52902B28-042B-FE0B-0F55-848B937618B9}"/>
                </a:ext>
              </a:extLst>
            </p:cNvPr>
            <p:cNvSpPr txBox="1"/>
            <p:nvPr/>
          </p:nvSpPr>
          <p:spPr>
            <a:xfrm>
              <a:off x="6126912" y="1535277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y</a:t>
              </a:r>
            </a:p>
          </p:txBody>
        </p:sp>
      </p:grpSp>
      <p:sp>
        <p:nvSpPr>
          <p:cNvPr id="104" name="Freeform 103">
            <a:extLst>
              <a:ext uri="{FF2B5EF4-FFF2-40B4-BE49-F238E27FC236}">
                <a16:creationId xmlns:a16="http://schemas.microsoft.com/office/drawing/2014/main" id="{8B143DA7-4493-C810-971D-7A74020FA7C8}"/>
              </a:ext>
            </a:extLst>
          </p:cNvPr>
          <p:cNvSpPr/>
          <p:nvPr/>
        </p:nvSpPr>
        <p:spPr>
          <a:xfrm>
            <a:off x="8729221" y="2139885"/>
            <a:ext cx="2083323" cy="1848383"/>
          </a:xfrm>
          <a:custGeom>
            <a:avLst/>
            <a:gdLst>
              <a:gd name="connsiteX0" fmla="*/ 0 w 2083323"/>
              <a:gd name="connsiteY0" fmla="*/ 0 h 1848383"/>
              <a:gd name="connsiteX1" fmla="*/ 197963 w 2083323"/>
              <a:gd name="connsiteY1" fmla="*/ 348791 h 1848383"/>
              <a:gd name="connsiteX2" fmla="*/ 461913 w 2083323"/>
              <a:gd name="connsiteY2" fmla="*/ 622169 h 1848383"/>
              <a:gd name="connsiteX3" fmla="*/ 452486 w 2083323"/>
              <a:gd name="connsiteY3" fmla="*/ 1018094 h 1848383"/>
              <a:gd name="connsiteX4" fmla="*/ 565608 w 2083323"/>
              <a:gd name="connsiteY4" fmla="*/ 1536569 h 1848383"/>
              <a:gd name="connsiteX5" fmla="*/ 603315 w 2083323"/>
              <a:gd name="connsiteY5" fmla="*/ 1743958 h 1848383"/>
              <a:gd name="connsiteX6" fmla="*/ 857839 w 2083323"/>
              <a:gd name="connsiteY6" fmla="*/ 1527142 h 1848383"/>
              <a:gd name="connsiteX7" fmla="*/ 980387 w 2083323"/>
              <a:gd name="connsiteY7" fmla="*/ 1847653 h 1848383"/>
              <a:gd name="connsiteX8" fmla="*/ 1168923 w 2083323"/>
              <a:gd name="connsiteY8" fmla="*/ 1602556 h 1848383"/>
              <a:gd name="connsiteX9" fmla="*/ 1602556 w 2083323"/>
              <a:gd name="connsiteY9" fmla="*/ 1216057 h 1848383"/>
              <a:gd name="connsiteX10" fmla="*/ 1989055 w 2083323"/>
              <a:gd name="connsiteY10" fmla="*/ 1263191 h 1848383"/>
              <a:gd name="connsiteX11" fmla="*/ 2083323 w 2083323"/>
              <a:gd name="connsiteY11" fmla="*/ 857839 h 1848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83323" h="1848383">
                <a:moveTo>
                  <a:pt x="0" y="0"/>
                </a:moveTo>
                <a:cubicBezTo>
                  <a:pt x="60489" y="122548"/>
                  <a:pt x="120978" y="245096"/>
                  <a:pt x="197963" y="348791"/>
                </a:cubicBezTo>
                <a:cubicBezTo>
                  <a:pt x="274949" y="452486"/>
                  <a:pt x="419493" y="510619"/>
                  <a:pt x="461913" y="622169"/>
                </a:cubicBezTo>
                <a:cubicBezTo>
                  <a:pt x="504334" y="733720"/>
                  <a:pt x="435204" y="865694"/>
                  <a:pt x="452486" y="1018094"/>
                </a:cubicBezTo>
                <a:cubicBezTo>
                  <a:pt x="469768" y="1170494"/>
                  <a:pt x="540470" y="1415592"/>
                  <a:pt x="565608" y="1536569"/>
                </a:cubicBezTo>
                <a:cubicBezTo>
                  <a:pt x="590746" y="1657546"/>
                  <a:pt x="554610" y="1745529"/>
                  <a:pt x="603315" y="1743958"/>
                </a:cubicBezTo>
                <a:cubicBezTo>
                  <a:pt x="652020" y="1742387"/>
                  <a:pt x="794994" y="1509860"/>
                  <a:pt x="857839" y="1527142"/>
                </a:cubicBezTo>
                <a:cubicBezTo>
                  <a:pt x="920684" y="1544424"/>
                  <a:pt x="928540" y="1835084"/>
                  <a:pt x="980387" y="1847653"/>
                </a:cubicBezTo>
                <a:cubicBezTo>
                  <a:pt x="1032234" y="1860222"/>
                  <a:pt x="1065228" y="1707822"/>
                  <a:pt x="1168923" y="1602556"/>
                </a:cubicBezTo>
                <a:cubicBezTo>
                  <a:pt x="1272618" y="1497290"/>
                  <a:pt x="1465867" y="1272618"/>
                  <a:pt x="1602556" y="1216057"/>
                </a:cubicBezTo>
                <a:cubicBezTo>
                  <a:pt x="1739245" y="1159496"/>
                  <a:pt x="1908927" y="1322894"/>
                  <a:pt x="1989055" y="1263191"/>
                </a:cubicBezTo>
                <a:cubicBezTo>
                  <a:pt x="2069183" y="1203488"/>
                  <a:pt x="2076253" y="1030663"/>
                  <a:pt x="2083323" y="857839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id="{B19F141C-BD49-59A5-35CA-ADACB4EB8D26}"/>
              </a:ext>
            </a:extLst>
          </p:cNvPr>
          <p:cNvSpPr txBox="1">
            <a:spLocks/>
          </p:cNvSpPr>
          <p:nvPr/>
        </p:nvSpPr>
        <p:spPr>
          <a:xfrm>
            <a:off x="1316859" y="389852"/>
            <a:ext cx="9607395" cy="112471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/>
              <a:t>Overfitting in Regression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310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85" grpId="0" animBg="1"/>
      <p:bldP spid="10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57">
            <a:extLst>
              <a:ext uri="{FF2B5EF4-FFF2-40B4-BE49-F238E27FC236}">
                <a16:creationId xmlns:a16="http://schemas.microsoft.com/office/drawing/2014/main" id="{D37CF499-6652-6065-009F-45AF16562D7D}"/>
              </a:ext>
            </a:extLst>
          </p:cNvPr>
          <p:cNvSpPr txBox="1"/>
          <p:nvPr/>
        </p:nvSpPr>
        <p:spPr>
          <a:xfrm>
            <a:off x="961712" y="4992458"/>
            <a:ext cx="2563586" cy="646331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Underfit </a:t>
            </a:r>
          </a:p>
          <a:p>
            <a:r>
              <a:rPr lang="en-US" dirty="0"/>
              <a:t>– less complex model</a:t>
            </a:r>
          </a:p>
        </p:txBody>
      </p:sp>
      <p:sp>
        <p:nvSpPr>
          <p:cNvPr id="11" name="TextBox 58">
            <a:extLst>
              <a:ext uri="{FF2B5EF4-FFF2-40B4-BE49-F238E27FC236}">
                <a16:creationId xmlns:a16="http://schemas.microsoft.com/office/drawing/2014/main" id="{7D9838F4-1C27-5A2F-E676-4ADD007386A8}"/>
              </a:ext>
            </a:extLst>
          </p:cNvPr>
          <p:cNvSpPr txBox="1"/>
          <p:nvPr/>
        </p:nvSpPr>
        <p:spPr>
          <a:xfrm>
            <a:off x="8839678" y="4992458"/>
            <a:ext cx="2643750" cy="646331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Overfit </a:t>
            </a:r>
          </a:p>
          <a:p>
            <a:r>
              <a:rPr lang="en-US" dirty="0"/>
              <a:t>– high complex model</a:t>
            </a:r>
          </a:p>
        </p:txBody>
      </p:sp>
      <p:sp>
        <p:nvSpPr>
          <p:cNvPr id="12" name="TextBox 59">
            <a:extLst>
              <a:ext uri="{FF2B5EF4-FFF2-40B4-BE49-F238E27FC236}">
                <a16:creationId xmlns:a16="http://schemas.microsoft.com/office/drawing/2014/main" id="{0D7DE12F-F953-F3EC-6821-980C28AED953}"/>
              </a:ext>
            </a:extLst>
          </p:cNvPr>
          <p:cNvSpPr txBox="1"/>
          <p:nvPr/>
        </p:nvSpPr>
        <p:spPr>
          <a:xfrm>
            <a:off x="4757334" y="4992458"/>
            <a:ext cx="3090004" cy="646331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Better Fit</a:t>
            </a:r>
          </a:p>
          <a:p>
            <a:r>
              <a:rPr lang="en-US" dirty="0"/>
              <a:t>- moderately complex model</a:t>
            </a:r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id="{B19F141C-BD49-59A5-35CA-ADACB4EB8D26}"/>
              </a:ext>
            </a:extLst>
          </p:cNvPr>
          <p:cNvSpPr txBox="1">
            <a:spLocks/>
          </p:cNvSpPr>
          <p:nvPr/>
        </p:nvSpPr>
        <p:spPr>
          <a:xfrm>
            <a:off x="1316859" y="389852"/>
            <a:ext cx="9607395" cy="112471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Overfitting in Classification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E3B0259-B720-B2FF-D7E7-60045947E4EB}"/>
              </a:ext>
            </a:extLst>
          </p:cNvPr>
          <p:cNvCxnSpPr>
            <a:cxnSpLocks/>
          </p:cNvCxnSpPr>
          <p:nvPr/>
        </p:nvCxnSpPr>
        <p:spPr>
          <a:xfrm>
            <a:off x="1316859" y="2118496"/>
            <a:ext cx="2281290" cy="200117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F5DD7775-EFBA-00E0-57E5-481E56BA06BD}"/>
              </a:ext>
            </a:extLst>
          </p:cNvPr>
          <p:cNvGrpSpPr/>
          <p:nvPr/>
        </p:nvGrpSpPr>
        <p:grpSpPr>
          <a:xfrm>
            <a:off x="715522" y="1647817"/>
            <a:ext cx="3179316" cy="3103976"/>
            <a:chOff x="715522" y="1647817"/>
            <a:chExt cx="3179316" cy="310397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675CFBD-47F7-6C4E-A4D3-627DFFE82926}"/>
                </a:ext>
              </a:extLst>
            </p:cNvPr>
            <p:cNvGrpSpPr/>
            <p:nvPr/>
          </p:nvGrpSpPr>
          <p:grpSpPr>
            <a:xfrm>
              <a:off x="1099145" y="1813433"/>
              <a:ext cx="2563586" cy="2588078"/>
              <a:chOff x="595993" y="1738993"/>
              <a:chExt cx="2563586" cy="2588078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BE3C31C-16EA-20A2-2AA8-EFA760E55E05}"/>
                  </a:ext>
                </a:extLst>
              </p:cNvPr>
              <p:cNvCxnSpPr/>
              <p:nvPr/>
            </p:nvCxnSpPr>
            <p:spPr>
              <a:xfrm flipV="1">
                <a:off x="595993" y="1738993"/>
                <a:ext cx="0" cy="258807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7DB5AD0E-5C93-3820-27EC-690F915071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993" y="4308021"/>
                <a:ext cx="256358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15DD258E-7917-DA56-92B5-C3501E7C9C90}"/>
                  </a:ext>
                </a:extLst>
              </p:cNvPr>
              <p:cNvSpPr/>
              <p:nvPr/>
            </p:nvSpPr>
            <p:spPr>
              <a:xfrm>
                <a:off x="723900" y="2099665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F93F4D0-A0CF-F7E2-B868-FC3673C80C14}"/>
                  </a:ext>
                </a:extLst>
              </p:cNvPr>
              <p:cNvSpPr/>
              <p:nvPr/>
            </p:nvSpPr>
            <p:spPr>
              <a:xfrm>
                <a:off x="1597478" y="3608218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7B33BD5-4E41-5795-4C6B-F881472C9411}"/>
                  </a:ext>
                </a:extLst>
              </p:cNvPr>
              <p:cNvSpPr/>
              <p:nvPr/>
            </p:nvSpPr>
            <p:spPr>
              <a:xfrm>
                <a:off x="1166132" y="2693681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6A16E41-B4E7-946A-A61E-DF8881A3BBC5}"/>
                  </a:ext>
                </a:extLst>
              </p:cNvPr>
              <p:cNvSpPr/>
              <p:nvPr/>
            </p:nvSpPr>
            <p:spPr>
              <a:xfrm>
                <a:off x="1345746" y="3815443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2DC113A-EBE6-0747-74E8-F4114C5592AD}"/>
                  </a:ext>
                </a:extLst>
              </p:cNvPr>
              <p:cNvSpPr/>
              <p:nvPr/>
            </p:nvSpPr>
            <p:spPr>
              <a:xfrm>
                <a:off x="904875" y="2402614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07406FE-56A3-1243-A2FE-33C138CF3920}"/>
                  </a:ext>
                </a:extLst>
              </p:cNvPr>
              <p:cNvSpPr/>
              <p:nvPr/>
            </p:nvSpPr>
            <p:spPr>
              <a:xfrm>
                <a:off x="1300843" y="3603252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B0CAAF5-33CB-4551-8E36-498994F65A00}"/>
                  </a:ext>
                </a:extLst>
              </p:cNvPr>
              <p:cNvSpPr/>
              <p:nvPr/>
            </p:nvSpPr>
            <p:spPr>
              <a:xfrm>
                <a:off x="1695450" y="3897086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2CA974A-C68B-3A45-640B-D9C15D2BF057}"/>
                  </a:ext>
                </a:extLst>
              </p:cNvPr>
              <p:cNvSpPr/>
              <p:nvPr/>
            </p:nvSpPr>
            <p:spPr>
              <a:xfrm>
                <a:off x="1894113" y="3660315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2D8B2D33-E28C-1DFD-B9FF-65BEE9E943B2}"/>
                  </a:ext>
                </a:extLst>
              </p:cNvPr>
              <p:cNvSpPr/>
              <p:nvPr/>
            </p:nvSpPr>
            <p:spPr>
              <a:xfrm>
                <a:off x="2019611" y="2961441"/>
                <a:ext cx="89807" cy="898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A70CFA8B-4AF5-E19E-9CE7-E706E642F366}"/>
                  </a:ext>
                </a:extLst>
              </p:cNvPr>
              <p:cNvSpPr/>
              <p:nvPr/>
            </p:nvSpPr>
            <p:spPr>
              <a:xfrm>
                <a:off x="2522225" y="3295691"/>
                <a:ext cx="89807" cy="898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86F51E6-131F-BEFC-F943-D2E717D68AA7}"/>
                  </a:ext>
                </a:extLst>
              </p:cNvPr>
              <p:cNvSpPr/>
              <p:nvPr/>
            </p:nvSpPr>
            <p:spPr>
              <a:xfrm>
                <a:off x="2724148" y="3343316"/>
                <a:ext cx="89807" cy="898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8C12C62A-6E4B-6F08-BC25-E0155679945F}"/>
                  </a:ext>
                </a:extLst>
              </p:cNvPr>
              <p:cNvSpPr/>
              <p:nvPr/>
            </p:nvSpPr>
            <p:spPr>
              <a:xfrm>
                <a:off x="2813955" y="2938902"/>
                <a:ext cx="89807" cy="898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39">
                  <a:extLst>
                    <a:ext uri="{FF2B5EF4-FFF2-40B4-BE49-F238E27FC236}">
                      <a16:creationId xmlns:a16="http://schemas.microsoft.com/office/drawing/2014/main" id="{BF7FB247-0CAC-6D44-9156-978E75C424A5}"/>
                    </a:ext>
                  </a:extLst>
                </p:cNvPr>
                <p:cNvSpPr txBox="1"/>
                <p:nvPr/>
              </p:nvSpPr>
              <p:spPr>
                <a:xfrm>
                  <a:off x="3429261" y="4382461"/>
                  <a:ext cx="4655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endParaRPr>
                </a:p>
              </p:txBody>
            </p:sp>
          </mc:Choice>
          <mc:Fallback xmlns="">
            <p:sp>
              <p:nvSpPr>
                <p:cNvPr id="14" name="TextBox 39">
                  <a:extLst>
                    <a:ext uri="{FF2B5EF4-FFF2-40B4-BE49-F238E27FC236}">
                      <a16:creationId xmlns:a16="http://schemas.microsoft.com/office/drawing/2014/main" id="{BF7FB247-0CAC-6D44-9156-978E75C424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9261" y="4382461"/>
                  <a:ext cx="465577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40">
                  <a:extLst>
                    <a:ext uri="{FF2B5EF4-FFF2-40B4-BE49-F238E27FC236}">
                      <a16:creationId xmlns:a16="http://schemas.microsoft.com/office/drawing/2014/main" id="{0040BA07-00A0-732D-2079-53F2174905C5}"/>
                    </a:ext>
                  </a:extLst>
                </p:cNvPr>
                <p:cNvSpPr txBox="1"/>
                <p:nvPr/>
              </p:nvSpPr>
              <p:spPr>
                <a:xfrm>
                  <a:off x="715522" y="1647817"/>
                  <a:ext cx="4708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endParaRPr>
                </a:p>
              </p:txBody>
            </p:sp>
          </mc:Choice>
          <mc:Fallback xmlns="">
            <p:sp>
              <p:nvSpPr>
                <p:cNvPr id="15" name="TextBox 40">
                  <a:extLst>
                    <a:ext uri="{FF2B5EF4-FFF2-40B4-BE49-F238E27FC236}">
                      <a16:creationId xmlns:a16="http://schemas.microsoft.com/office/drawing/2014/main" id="{0040BA07-00A0-732D-2079-53F2174905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5522" y="1647817"/>
                  <a:ext cx="470898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CC883BE2-3432-A816-669F-676C81328624}"/>
                </a:ext>
              </a:extLst>
            </p:cNvPr>
            <p:cNvSpPr/>
            <p:nvPr/>
          </p:nvSpPr>
          <p:spPr>
            <a:xfrm>
              <a:off x="2386776" y="2842254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B2564B9F-9156-5CBA-48FD-F97F283B6446}"/>
                </a:ext>
              </a:extLst>
            </p:cNvPr>
            <p:cNvSpPr/>
            <p:nvPr/>
          </p:nvSpPr>
          <p:spPr>
            <a:xfrm>
              <a:off x="2888482" y="2821055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8850C72-95E4-43D8-B6E4-F8D0F25CB1AE}"/>
                </a:ext>
              </a:extLst>
            </p:cNvPr>
            <p:cNvSpPr/>
            <p:nvPr/>
          </p:nvSpPr>
          <p:spPr>
            <a:xfrm>
              <a:off x="2978289" y="2416641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B54B391-2A8F-CC82-FD07-133F5D0E68A8}"/>
                </a:ext>
              </a:extLst>
            </p:cNvPr>
            <p:cNvSpPr/>
            <p:nvPr/>
          </p:nvSpPr>
          <p:spPr>
            <a:xfrm>
              <a:off x="2030270" y="2283201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70C3670-7425-FB41-AFF6-7127679CE349}"/>
                </a:ext>
              </a:extLst>
            </p:cNvPr>
            <p:cNvSpPr/>
            <p:nvPr/>
          </p:nvSpPr>
          <p:spPr>
            <a:xfrm>
              <a:off x="2286170" y="2301329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C3C78E1-35C3-32EE-F3BD-073AE3203D76}"/>
                </a:ext>
              </a:extLst>
            </p:cNvPr>
            <p:cNvSpPr/>
            <p:nvPr/>
          </p:nvSpPr>
          <p:spPr>
            <a:xfrm>
              <a:off x="2490821" y="2392374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98844B0-2C3E-CCE4-0630-F06B85549CC3}"/>
                </a:ext>
              </a:extLst>
            </p:cNvPr>
            <p:cNvSpPr/>
            <p:nvPr/>
          </p:nvSpPr>
          <p:spPr>
            <a:xfrm>
              <a:off x="1266613" y="3260736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41B91BF8-3A1A-ABC5-0459-578CF07BF90E}"/>
                </a:ext>
              </a:extLst>
            </p:cNvPr>
            <p:cNvSpPr/>
            <p:nvPr/>
          </p:nvSpPr>
          <p:spPr>
            <a:xfrm>
              <a:off x="1296172" y="2818333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CEB853D-A026-4811-EFD7-7EEE7629921D}"/>
                </a:ext>
              </a:extLst>
            </p:cNvPr>
            <p:cNvSpPr/>
            <p:nvPr/>
          </p:nvSpPr>
          <p:spPr>
            <a:xfrm>
              <a:off x="1669284" y="3278283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B595150-FBE7-AEF7-FD61-10CA9A06204D}"/>
                </a:ext>
              </a:extLst>
            </p:cNvPr>
            <p:cNvSpPr/>
            <p:nvPr/>
          </p:nvSpPr>
          <p:spPr>
            <a:xfrm>
              <a:off x="2090973" y="2997257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0DB1FBB-71CC-D8D4-5D72-E7F27F774CE6}"/>
                </a:ext>
              </a:extLst>
            </p:cNvPr>
            <p:cNvSpPr/>
            <p:nvPr/>
          </p:nvSpPr>
          <p:spPr>
            <a:xfrm>
              <a:off x="1625260" y="2090530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6429960-D7A3-28B4-F1D3-210C7C086E59}"/>
                </a:ext>
              </a:extLst>
            </p:cNvPr>
            <p:cNvSpPr/>
            <p:nvPr/>
          </p:nvSpPr>
          <p:spPr>
            <a:xfrm>
              <a:off x="3120274" y="3851212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98C67C3-397C-61A9-527E-0A934202BE7A}"/>
                </a:ext>
              </a:extLst>
            </p:cNvPr>
            <p:cNvSpPr/>
            <p:nvPr/>
          </p:nvSpPr>
          <p:spPr>
            <a:xfrm>
              <a:off x="2905866" y="3993120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82C3B43-DF8B-E149-6457-6755C2358B0A}"/>
                </a:ext>
              </a:extLst>
            </p:cNvPr>
            <p:cNvSpPr/>
            <p:nvPr/>
          </p:nvSpPr>
          <p:spPr>
            <a:xfrm>
              <a:off x="2860963" y="3662941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6B4D8F1-311E-BD30-AE1F-4976FB97856B}"/>
                </a:ext>
              </a:extLst>
            </p:cNvPr>
            <p:cNvSpPr/>
            <p:nvPr/>
          </p:nvSpPr>
          <p:spPr>
            <a:xfrm>
              <a:off x="3255570" y="4074763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EB5FC12-DF4E-0770-D134-1627D5912002}"/>
                </a:ext>
              </a:extLst>
            </p:cNvPr>
            <p:cNvSpPr/>
            <p:nvPr/>
          </p:nvSpPr>
          <p:spPr>
            <a:xfrm>
              <a:off x="3454233" y="3739671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31586F1-AD31-769C-7435-EBEFA9D97EE2}"/>
                </a:ext>
              </a:extLst>
            </p:cNvPr>
            <p:cNvSpPr/>
            <p:nvPr/>
          </p:nvSpPr>
          <p:spPr>
            <a:xfrm>
              <a:off x="3066384" y="3087086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B10EAC7-9A48-622F-FB75-7D55CB49770F}"/>
                </a:ext>
              </a:extLst>
            </p:cNvPr>
            <p:cNvSpPr/>
            <p:nvPr/>
          </p:nvSpPr>
          <p:spPr>
            <a:xfrm>
              <a:off x="2549665" y="3896987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C8B18E1-AD70-D061-E0A2-59DB9A5DEC0C}"/>
                </a:ext>
              </a:extLst>
            </p:cNvPr>
            <p:cNvSpPr/>
            <p:nvPr/>
          </p:nvSpPr>
          <p:spPr>
            <a:xfrm>
              <a:off x="2253030" y="3220138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0D27A2A-2866-A9A8-1D30-0361CD756E34}"/>
                </a:ext>
              </a:extLst>
            </p:cNvPr>
            <p:cNvSpPr/>
            <p:nvPr/>
          </p:nvSpPr>
          <p:spPr>
            <a:xfrm>
              <a:off x="2714492" y="2949799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92BBA5A-B08B-DA22-B3D4-4EAB717F1E18}"/>
                </a:ext>
              </a:extLst>
            </p:cNvPr>
            <p:cNvSpPr/>
            <p:nvPr/>
          </p:nvSpPr>
          <p:spPr>
            <a:xfrm>
              <a:off x="2841867" y="3276524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931AB018-234A-A11B-559A-A36E7BFBC68E}"/>
                </a:ext>
              </a:extLst>
            </p:cNvPr>
            <p:cNvSpPr/>
            <p:nvPr/>
          </p:nvSpPr>
          <p:spPr>
            <a:xfrm>
              <a:off x="1787492" y="2242930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9E8CDE3D-1055-0997-F520-21D7A835BF02}"/>
                </a:ext>
              </a:extLst>
            </p:cNvPr>
            <p:cNvSpPr/>
            <p:nvPr/>
          </p:nvSpPr>
          <p:spPr>
            <a:xfrm>
              <a:off x="1492523" y="1888968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49134C1F-D7C2-AEB8-71C1-7E95E07A5062}"/>
                </a:ext>
              </a:extLst>
            </p:cNvPr>
            <p:cNvSpPr/>
            <p:nvPr/>
          </p:nvSpPr>
          <p:spPr>
            <a:xfrm>
              <a:off x="1470357" y="3747314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03111B62-6977-E47F-1D74-A53EBAF29A4E}"/>
                </a:ext>
              </a:extLst>
            </p:cNvPr>
            <p:cNvSpPr/>
            <p:nvPr/>
          </p:nvSpPr>
          <p:spPr>
            <a:xfrm>
              <a:off x="3469507" y="3264064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C6235FE4-E6B5-C4FD-8F46-1860E018786B}"/>
                </a:ext>
              </a:extLst>
            </p:cNvPr>
            <p:cNvSpPr/>
            <p:nvPr/>
          </p:nvSpPr>
          <p:spPr>
            <a:xfrm>
              <a:off x="3213867" y="2762620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9E42925A-8303-AB70-A6CE-903A72EB05E2}"/>
                </a:ext>
              </a:extLst>
            </p:cNvPr>
            <p:cNvSpPr/>
            <p:nvPr/>
          </p:nvSpPr>
          <p:spPr>
            <a:xfrm>
              <a:off x="2447011" y="3410108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7CEC441B-E47A-5B6C-C775-6209989BB553}"/>
                </a:ext>
              </a:extLst>
            </p:cNvPr>
            <p:cNvSpPr/>
            <p:nvPr/>
          </p:nvSpPr>
          <p:spPr>
            <a:xfrm>
              <a:off x="2082940" y="2575288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3442D05B-DFC8-A843-FDEC-AED5FCFFCF1D}"/>
                </a:ext>
              </a:extLst>
            </p:cNvPr>
            <p:cNvSpPr/>
            <p:nvPr/>
          </p:nvSpPr>
          <p:spPr>
            <a:xfrm>
              <a:off x="2664157" y="2597034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sp>
        <p:nvSpPr>
          <p:cNvPr id="150" name="Freeform 149">
            <a:extLst>
              <a:ext uri="{FF2B5EF4-FFF2-40B4-BE49-F238E27FC236}">
                <a16:creationId xmlns:a16="http://schemas.microsoft.com/office/drawing/2014/main" id="{107187F7-3D89-9954-6EAF-0831A2D42136}"/>
              </a:ext>
            </a:extLst>
          </p:cNvPr>
          <p:cNvSpPr/>
          <p:nvPr/>
        </p:nvSpPr>
        <p:spPr>
          <a:xfrm>
            <a:off x="5640759" y="1717567"/>
            <a:ext cx="2162058" cy="1919532"/>
          </a:xfrm>
          <a:custGeom>
            <a:avLst/>
            <a:gdLst>
              <a:gd name="connsiteX0" fmla="*/ 26704 w 2266051"/>
              <a:gd name="connsiteY0" fmla="*/ 0 h 1938928"/>
              <a:gd name="connsiteX1" fmla="*/ 315953 w 2266051"/>
              <a:gd name="connsiteY1" fmla="*/ 1754156 h 1938928"/>
              <a:gd name="connsiteX2" fmla="*/ 2266051 w 2266051"/>
              <a:gd name="connsiteY2" fmla="*/ 1800809 h 193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6051" h="1938928">
                <a:moveTo>
                  <a:pt x="26704" y="0"/>
                </a:moveTo>
                <a:cubicBezTo>
                  <a:pt x="-15284" y="727010"/>
                  <a:pt x="-57271" y="1454021"/>
                  <a:pt x="315953" y="1754156"/>
                </a:cubicBezTo>
                <a:cubicBezTo>
                  <a:pt x="689177" y="2054291"/>
                  <a:pt x="1477614" y="1927550"/>
                  <a:pt x="2266051" y="1800809"/>
                </a:cubicBezTo>
              </a:path>
            </a:pathLst>
          </a:cu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F272B4C-31BF-45CE-5C99-B76FB5F63968}"/>
              </a:ext>
            </a:extLst>
          </p:cNvPr>
          <p:cNvGrpSpPr/>
          <p:nvPr/>
        </p:nvGrpSpPr>
        <p:grpSpPr>
          <a:xfrm>
            <a:off x="4450192" y="1647817"/>
            <a:ext cx="3179316" cy="3103976"/>
            <a:chOff x="4450192" y="1647817"/>
            <a:chExt cx="3179316" cy="3103976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F420C0A7-1263-2D8B-71D7-49B4CA45B595}"/>
                </a:ext>
              </a:extLst>
            </p:cNvPr>
            <p:cNvGrpSpPr/>
            <p:nvPr/>
          </p:nvGrpSpPr>
          <p:grpSpPr>
            <a:xfrm>
              <a:off x="4833815" y="1813433"/>
              <a:ext cx="2563586" cy="2588078"/>
              <a:chOff x="595993" y="1738993"/>
              <a:chExt cx="2563586" cy="2588078"/>
            </a:xfrm>
          </p:grpSpPr>
          <p:cxnSp>
            <p:nvCxnSpPr>
              <p:cNvPr id="179" name="Straight Arrow Connector 178">
                <a:extLst>
                  <a:ext uri="{FF2B5EF4-FFF2-40B4-BE49-F238E27FC236}">
                    <a16:creationId xmlns:a16="http://schemas.microsoft.com/office/drawing/2014/main" id="{8DBCB14B-27DF-C794-DD49-BDBAF4FB158D}"/>
                  </a:ext>
                </a:extLst>
              </p:cNvPr>
              <p:cNvCxnSpPr/>
              <p:nvPr/>
            </p:nvCxnSpPr>
            <p:spPr>
              <a:xfrm flipV="1">
                <a:off x="595993" y="1738993"/>
                <a:ext cx="0" cy="258807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Straight Arrow Connector 179">
                <a:extLst>
                  <a:ext uri="{FF2B5EF4-FFF2-40B4-BE49-F238E27FC236}">
                    <a16:creationId xmlns:a16="http://schemas.microsoft.com/office/drawing/2014/main" id="{4695904B-8AFE-0584-B345-5D1C513921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993" y="4308021"/>
                <a:ext cx="2563586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67CFDBEB-EFC2-44F5-42D9-B1EB56531E3E}"/>
                  </a:ext>
                </a:extLst>
              </p:cNvPr>
              <p:cNvSpPr/>
              <p:nvPr/>
            </p:nvSpPr>
            <p:spPr>
              <a:xfrm>
                <a:off x="723900" y="2099665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6FB4360C-7AC8-6D73-AEAE-F759CF2CC88E}"/>
                  </a:ext>
                </a:extLst>
              </p:cNvPr>
              <p:cNvSpPr/>
              <p:nvPr/>
            </p:nvSpPr>
            <p:spPr>
              <a:xfrm>
                <a:off x="1597478" y="3608218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0A868922-3415-D775-3D7C-A61BF7848831}"/>
                  </a:ext>
                </a:extLst>
              </p:cNvPr>
              <p:cNvSpPr/>
              <p:nvPr/>
            </p:nvSpPr>
            <p:spPr>
              <a:xfrm>
                <a:off x="1166132" y="2693681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6EDDC8FA-46B3-579C-722E-49659E513D76}"/>
                  </a:ext>
                </a:extLst>
              </p:cNvPr>
              <p:cNvSpPr/>
              <p:nvPr/>
            </p:nvSpPr>
            <p:spPr>
              <a:xfrm>
                <a:off x="1345746" y="3815443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A3107182-51A0-E684-56F6-37F6AEA6F2B8}"/>
                  </a:ext>
                </a:extLst>
              </p:cNvPr>
              <p:cNvSpPr/>
              <p:nvPr/>
            </p:nvSpPr>
            <p:spPr>
              <a:xfrm>
                <a:off x="904875" y="2402614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58CE52C9-8AC7-E81F-8A49-35F061CBC93A}"/>
                  </a:ext>
                </a:extLst>
              </p:cNvPr>
              <p:cNvSpPr/>
              <p:nvPr/>
            </p:nvSpPr>
            <p:spPr>
              <a:xfrm>
                <a:off x="1300843" y="3603252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7872CCC1-1F76-5D17-394B-2D2BDE92BA5A}"/>
                  </a:ext>
                </a:extLst>
              </p:cNvPr>
              <p:cNvSpPr/>
              <p:nvPr/>
            </p:nvSpPr>
            <p:spPr>
              <a:xfrm>
                <a:off x="1695450" y="3897086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9B9015F5-A59D-9114-BDC3-B18ABA7F33C1}"/>
                  </a:ext>
                </a:extLst>
              </p:cNvPr>
              <p:cNvSpPr/>
              <p:nvPr/>
            </p:nvSpPr>
            <p:spPr>
              <a:xfrm>
                <a:off x="1894113" y="3660315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28DAA043-46A0-6A5C-687E-E5EDA4AF4F00}"/>
                  </a:ext>
                </a:extLst>
              </p:cNvPr>
              <p:cNvSpPr/>
              <p:nvPr/>
            </p:nvSpPr>
            <p:spPr>
              <a:xfrm>
                <a:off x="2019611" y="2961441"/>
                <a:ext cx="89807" cy="898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C522F1D5-3722-1636-6F00-1DC2815B0E7B}"/>
                  </a:ext>
                </a:extLst>
              </p:cNvPr>
              <p:cNvSpPr/>
              <p:nvPr/>
            </p:nvSpPr>
            <p:spPr>
              <a:xfrm>
                <a:off x="2522225" y="3295691"/>
                <a:ext cx="89807" cy="898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D8028374-22DE-E3B2-0207-4AF50D887ECF}"/>
                  </a:ext>
                </a:extLst>
              </p:cNvPr>
              <p:cNvSpPr/>
              <p:nvPr/>
            </p:nvSpPr>
            <p:spPr>
              <a:xfrm>
                <a:off x="2724148" y="3343316"/>
                <a:ext cx="89807" cy="898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03FA2617-8C18-002C-29BC-A5692C8CA95E}"/>
                  </a:ext>
                </a:extLst>
              </p:cNvPr>
              <p:cNvSpPr/>
              <p:nvPr/>
            </p:nvSpPr>
            <p:spPr>
              <a:xfrm>
                <a:off x="2813955" y="2938902"/>
                <a:ext cx="89807" cy="898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39">
                  <a:extLst>
                    <a:ext uri="{FF2B5EF4-FFF2-40B4-BE49-F238E27FC236}">
                      <a16:creationId xmlns:a16="http://schemas.microsoft.com/office/drawing/2014/main" id="{0BB1682C-A45E-ED2E-1F50-FA357FB729B5}"/>
                    </a:ext>
                  </a:extLst>
                </p:cNvPr>
                <p:cNvSpPr txBox="1"/>
                <p:nvPr/>
              </p:nvSpPr>
              <p:spPr>
                <a:xfrm>
                  <a:off x="7163931" y="4382461"/>
                  <a:ext cx="46557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endParaRPr>
                </a:p>
              </p:txBody>
            </p:sp>
          </mc:Choice>
          <mc:Fallback xmlns="">
            <p:sp>
              <p:nvSpPr>
                <p:cNvPr id="155" name="TextBox 39">
                  <a:extLst>
                    <a:ext uri="{FF2B5EF4-FFF2-40B4-BE49-F238E27FC236}">
                      <a16:creationId xmlns:a16="http://schemas.microsoft.com/office/drawing/2014/main" id="{0BB1682C-A45E-ED2E-1F50-FA357FB729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3931" y="4382461"/>
                  <a:ext cx="465577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40">
                  <a:extLst>
                    <a:ext uri="{FF2B5EF4-FFF2-40B4-BE49-F238E27FC236}">
                      <a16:creationId xmlns:a16="http://schemas.microsoft.com/office/drawing/2014/main" id="{17FCC45C-E9E9-258E-20C4-5EEE3F3E2412}"/>
                    </a:ext>
                  </a:extLst>
                </p:cNvPr>
                <p:cNvSpPr txBox="1"/>
                <p:nvPr/>
              </p:nvSpPr>
              <p:spPr>
                <a:xfrm>
                  <a:off x="4450192" y="1647817"/>
                  <a:ext cx="4708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endParaRPr>
                </a:p>
              </p:txBody>
            </p:sp>
          </mc:Choice>
          <mc:Fallback xmlns="">
            <p:sp>
              <p:nvSpPr>
                <p:cNvPr id="156" name="TextBox 40">
                  <a:extLst>
                    <a:ext uri="{FF2B5EF4-FFF2-40B4-BE49-F238E27FC236}">
                      <a16:creationId xmlns:a16="http://schemas.microsoft.com/office/drawing/2014/main" id="{17FCC45C-E9E9-258E-20C4-5EEE3F3E24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0192" y="1647817"/>
                  <a:ext cx="47089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6AC6B02E-E410-C463-41AE-708F0AF50BBA}"/>
                </a:ext>
              </a:extLst>
            </p:cNvPr>
            <p:cNvSpPr/>
            <p:nvPr/>
          </p:nvSpPr>
          <p:spPr>
            <a:xfrm>
              <a:off x="6121446" y="2842254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D07758B3-409B-DFCE-13E0-6A5F0BA16DA6}"/>
                </a:ext>
              </a:extLst>
            </p:cNvPr>
            <p:cNvSpPr/>
            <p:nvPr/>
          </p:nvSpPr>
          <p:spPr>
            <a:xfrm>
              <a:off x="6623152" y="2821055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FE4654F3-9268-1D51-38B9-595119DDB1CF}"/>
                </a:ext>
              </a:extLst>
            </p:cNvPr>
            <p:cNvSpPr/>
            <p:nvPr/>
          </p:nvSpPr>
          <p:spPr>
            <a:xfrm>
              <a:off x="6712959" y="2416641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5823B25C-93F4-B93B-3294-40C8561438C7}"/>
                </a:ext>
              </a:extLst>
            </p:cNvPr>
            <p:cNvSpPr/>
            <p:nvPr/>
          </p:nvSpPr>
          <p:spPr>
            <a:xfrm>
              <a:off x="5764940" y="2283201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7EF788A1-051C-AB41-EAC4-6776FFE6604C}"/>
                </a:ext>
              </a:extLst>
            </p:cNvPr>
            <p:cNvSpPr/>
            <p:nvPr/>
          </p:nvSpPr>
          <p:spPr>
            <a:xfrm>
              <a:off x="6020840" y="2301329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412D4D17-40AC-A09A-5039-439C71297202}"/>
                </a:ext>
              </a:extLst>
            </p:cNvPr>
            <p:cNvSpPr/>
            <p:nvPr/>
          </p:nvSpPr>
          <p:spPr>
            <a:xfrm>
              <a:off x="6225491" y="2392374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2F52789E-CC4B-06B0-DD17-D9BE1D612A9A}"/>
                </a:ext>
              </a:extLst>
            </p:cNvPr>
            <p:cNvSpPr/>
            <p:nvPr/>
          </p:nvSpPr>
          <p:spPr>
            <a:xfrm>
              <a:off x="5001283" y="3260736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A1284C63-0CAD-63FE-DE6B-854CB590607E}"/>
                </a:ext>
              </a:extLst>
            </p:cNvPr>
            <p:cNvSpPr/>
            <p:nvPr/>
          </p:nvSpPr>
          <p:spPr>
            <a:xfrm>
              <a:off x="5030842" y="2818333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61D74A14-74E1-0F58-5481-8EF2E2379B97}"/>
                </a:ext>
              </a:extLst>
            </p:cNvPr>
            <p:cNvSpPr/>
            <p:nvPr/>
          </p:nvSpPr>
          <p:spPr>
            <a:xfrm>
              <a:off x="5403954" y="3278283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996C76C2-DFB8-D644-3561-3B59588434A1}"/>
                </a:ext>
              </a:extLst>
            </p:cNvPr>
            <p:cNvSpPr/>
            <p:nvPr/>
          </p:nvSpPr>
          <p:spPr>
            <a:xfrm>
              <a:off x="5825643" y="2997257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978C1C05-1988-BAD8-464A-814AF31DB11C}"/>
                </a:ext>
              </a:extLst>
            </p:cNvPr>
            <p:cNvSpPr/>
            <p:nvPr/>
          </p:nvSpPr>
          <p:spPr>
            <a:xfrm>
              <a:off x="5359930" y="2090530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2CAF29E3-755E-49B7-3AE3-DFD2208DE97B}"/>
                </a:ext>
              </a:extLst>
            </p:cNvPr>
            <p:cNvSpPr/>
            <p:nvPr/>
          </p:nvSpPr>
          <p:spPr>
            <a:xfrm>
              <a:off x="6854944" y="3851212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992EBB9C-FC42-9119-BF04-E4E50A11DF7B}"/>
                </a:ext>
              </a:extLst>
            </p:cNvPr>
            <p:cNvSpPr/>
            <p:nvPr/>
          </p:nvSpPr>
          <p:spPr>
            <a:xfrm>
              <a:off x="6640536" y="3993120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6DC8995F-642F-3DE7-5BD7-661E3D063A4B}"/>
                </a:ext>
              </a:extLst>
            </p:cNvPr>
            <p:cNvSpPr/>
            <p:nvPr/>
          </p:nvSpPr>
          <p:spPr>
            <a:xfrm>
              <a:off x="6595633" y="3662941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C543718F-1EDB-684C-697F-2C12976BF8EF}"/>
                </a:ext>
              </a:extLst>
            </p:cNvPr>
            <p:cNvSpPr/>
            <p:nvPr/>
          </p:nvSpPr>
          <p:spPr>
            <a:xfrm>
              <a:off x="6990240" y="4074763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E2CF0E5-7789-5DF0-9C20-50A5FEB82ED9}"/>
                </a:ext>
              </a:extLst>
            </p:cNvPr>
            <p:cNvSpPr/>
            <p:nvPr/>
          </p:nvSpPr>
          <p:spPr>
            <a:xfrm>
              <a:off x="7188903" y="3739671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A44B65F9-E86C-BC0C-1477-4E825F89452A}"/>
                </a:ext>
              </a:extLst>
            </p:cNvPr>
            <p:cNvSpPr/>
            <p:nvPr/>
          </p:nvSpPr>
          <p:spPr>
            <a:xfrm>
              <a:off x="6801054" y="3087086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65B28E9B-EA04-514C-CB36-453EFE3FBB77}"/>
                </a:ext>
              </a:extLst>
            </p:cNvPr>
            <p:cNvSpPr/>
            <p:nvPr/>
          </p:nvSpPr>
          <p:spPr>
            <a:xfrm>
              <a:off x="6284335" y="3896987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A7C88F44-7ACA-2165-7932-9739CEF50183}"/>
                </a:ext>
              </a:extLst>
            </p:cNvPr>
            <p:cNvSpPr/>
            <p:nvPr/>
          </p:nvSpPr>
          <p:spPr>
            <a:xfrm>
              <a:off x="5987700" y="3220138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06C66A3B-1E6A-7F24-1A4D-8CA9F5CC684B}"/>
                </a:ext>
              </a:extLst>
            </p:cNvPr>
            <p:cNvSpPr/>
            <p:nvPr/>
          </p:nvSpPr>
          <p:spPr>
            <a:xfrm>
              <a:off x="6449162" y="2949799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749D3B14-5723-3F02-6860-A0414ED3532A}"/>
                </a:ext>
              </a:extLst>
            </p:cNvPr>
            <p:cNvSpPr/>
            <p:nvPr/>
          </p:nvSpPr>
          <p:spPr>
            <a:xfrm>
              <a:off x="6576537" y="3276524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F869852D-A9B6-C3C9-EE7C-4AEBF94A77FE}"/>
                </a:ext>
              </a:extLst>
            </p:cNvPr>
            <p:cNvSpPr/>
            <p:nvPr/>
          </p:nvSpPr>
          <p:spPr>
            <a:xfrm>
              <a:off x="5522162" y="2242930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12DEDCCC-9338-D540-AB54-592917BA16DE}"/>
                </a:ext>
              </a:extLst>
            </p:cNvPr>
            <p:cNvSpPr/>
            <p:nvPr/>
          </p:nvSpPr>
          <p:spPr>
            <a:xfrm>
              <a:off x="5227193" y="1888968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FD1CBD6D-2C87-35B3-F086-4DCEE8236A21}"/>
                </a:ext>
              </a:extLst>
            </p:cNvPr>
            <p:cNvSpPr/>
            <p:nvPr/>
          </p:nvSpPr>
          <p:spPr>
            <a:xfrm>
              <a:off x="5205027" y="3747314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269F78B-F76A-694B-DCCB-382CA1130DF6}"/>
                </a:ext>
              </a:extLst>
            </p:cNvPr>
            <p:cNvSpPr/>
            <p:nvPr/>
          </p:nvSpPr>
          <p:spPr>
            <a:xfrm>
              <a:off x="7204177" y="3264064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1F72BB58-BC13-B475-612D-C1F5F9D82077}"/>
                </a:ext>
              </a:extLst>
            </p:cNvPr>
            <p:cNvSpPr/>
            <p:nvPr/>
          </p:nvSpPr>
          <p:spPr>
            <a:xfrm>
              <a:off x="6948537" y="2762620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DEDDD1BC-F032-4041-C165-6749D3315A1E}"/>
                </a:ext>
              </a:extLst>
            </p:cNvPr>
            <p:cNvSpPr/>
            <p:nvPr/>
          </p:nvSpPr>
          <p:spPr>
            <a:xfrm>
              <a:off x="6181681" y="3410108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4AEEF28A-073E-A428-EF3B-27D82A414265}"/>
                </a:ext>
              </a:extLst>
            </p:cNvPr>
            <p:cNvSpPr/>
            <p:nvPr/>
          </p:nvSpPr>
          <p:spPr>
            <a:xfrm>
              <a:off x="5817610" y="2575288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6CFD2721-E166-93C8-D370-AB18EF5B5229}"/>
                </a:ext>
              </a:extLst>
            </p:cNvPr>
            <p:cNvSpPr/>
            <p:nvPr/>
          </p:nvSpPr>
          <p:spPr>
            <a:xfrm>
              <a:off x="6398827" y="2597034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622A952C-912B-B37F-5F1C-221763AAD492}"/>
              </a:ext>
            </a:extLst>
          </p:cNvPr>
          <p:cNvGrpSpPr/>
          <p:nvPr/>
        </p:nvGrpSpPr>
        <p:grpSpPr>
          <a:xfrm>
            <a:off x="8354312" y="1647817"/>
            <a:ext cx="3179316" cy="3103976"/>
            <a:chOff x="715522" y="1647817"/>
            <a:chExt cx="3179316" cy="3103976"/>
          </a:xfrm>
        </p:grpSpPr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F7E4C505-6BB8-69BB-3B33-D6DC14F8B76C}"/>
                </a:ext>
              </a:extLst>
            </p:cNvPr>
            <p:cNvGrpSpPr/>
            <p:nvPr/>
          </p:nvGrpSpPr>
          <p:grpSpPr>
            <a:xfrm>
              <a:off x="715522" y="1647817"/>
              <a:ext cx="3179316" cy="3103976"/>
              <a:chOff x="715522" y="1647817"/>
              <a:chExt cx="3179316" cy="3103976"/>
            </a:xfrm>
          </p:grpSpPr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B7EB6737-201B-DAAB-D0D1-F3AF3D212EA6}"/>
                  </a:ext>
                </a:extLst>
              </p:cNvPr>
              <p:cNvGrpSpPr/>
              <p:nvPr/>
            </p:nvGrpSpPr>
            <p:grpSpPr>
              <a:xfrm>
                <a:off x="1099145" y="1813433"/>
                <a:ext cx="2563586" cy="2588078"/>
                <a:chOff x="595993" y="1738993"/>
                <a:chExt cx="2563586" cy="2588078"/>
              </a:xfrm>
            </p:grpSpPr>
            <p:cxnSp>
              <p:nvCxnSpPr>
                <p:cNvPr id="228" name="Straight Arrow Connector 227">
                  <a:extLst>
                    <a:ext uri="{FF2B5EF4-FFF2-40B4-BE49-F238E27FC236}">
                      <a16:creationId xmlns:a16="http://schemas.microsoft.com/office/drawing/2014/main" id="{AC500F7C-0180-6597-C62C-C2ADBA8DD8E7}"/>
                    </a:ext>
                  </a:extLst>
                </p:cNvPr>
                <p:cNvCxnSpPr/>
                <p:nvPr/>
              </p:nvCxnSpPr>
              <p:spPr>
                <a:xfrm flipV="1">
                  <a:off x="595993" y="1738993"/>
                  <a:ext cx="0" cy="2588078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Arrow Connector 228">
                  <a:extLst>
                    <a:ext uri="{FF2B5EF4-FFF2-40B4-BE49-F238E27FC236}">
                      <a16:creationId xmlns:a16="http://schemas.microsoft.com/office/drawing/2014/main" id="{711D97FE-8E34-3D65-16CE-B9DD681B69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5993" y="4308021"/>
                  <a:ext cx="2563586" cy="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30" name="Oval 229">
                  <a:extLst>
                    <a:ext uri="{FF2B5EF4-FFF2-40B4-BE49-F238E27FC236}">
                      <a16:creationId xmlns:a16="http://schemas.microsoft.com/office/drawing/2014/main" id="{BDD88141-BCB9-30B6-006B-E4ECAC39ECEE}"/>
                    </a:ext>
                  </a:extLst>
                </p:cNvPr>
                <p:cNvSpPr/>
                <p:nvPr/>
              </p:nvSpPr>
              <p:spPr>
                <a:xfrm>
                  <a:off x="723900" y="2099665"/>
                  <a:ext cx="89807" cy="8980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endParaRPr>
                </a:p>
              </p:txBody>
            </p:sp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B0652A52-F05B-60CE-7232-B7097A297A4C}"/>
                    </a:ext>
                  </a:extLst>
                </p:cNvPr>
                <p:cNvSpPr/>
                <p:nvPr/>
              </p:nvSpPr>
              <p:spPr>
                <a:xfrm>
                  <a:off x="1597478" y="3608218"/>
                  <a:ext cx="89807" cy="8980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endParaRPr>
                </a:p>
              </p:txBody>
            </p:sp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2E6C6994-18DD-3D3B-0A13-559213541DDA}"/>
                    </a:ext>
                  </a:extLst>
                </p:cNvPr>
                <p:cNvSpPr/>
                <p:nvPr/>
              </p:nvSpPr>
              <p:spPr>
                <a:xfrm>
                  <a:off x="1166132" y="2693681"/>
                  <a:ext cx="89807" cy="8980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endParaRPr>
                </a:p>
              </p:txBody>
            </p:sp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AF92A885-DFEE-5DD0-76DC-8DEAEADF3E03}"/>
                    </a:ext>
                  </a:extLst>
                </p:cNvPr>
                <p:cNvSpPr/>
                <p:nvPr/>
              </p:nvSpPr>
              <p:spPr>
                <a:xfrm>
                  <a:off x="1345746" y="3815443"/>
                  <a:ext cx="89807" cy="8980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endParaRPr>
                </a:p>
              </p:txBody>
            </p:sp>
            <p:sp>
              <p:nvSpPr>
                <p:cNvPr id="234" name="Oval 233">
                  <a:extLst>
                    <a:ext uri="{FF2B5EF4-FFF2-40B4-BE49-F238E27FC236}">
                      <a16:creationId xmlns:a16="http://schemas.microsoft.com/office/drawing/2014/main" id="{6DE563EF-4BE3-0ADC-BC2F-67D8FDC68D81}"/>
                    </a:ext>
                  </a:extLst>
                </p:cNvPr>
                <p:cNvSpPr/>
                <p:nvPr/>
              </p:nvSpPr>
              <p:spPr>
                <a:xfrm>
                  <a:off x="904875" y="2402614"/>
                  <a:ext cx="89807" cy="8980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endParaRPr>
                </a:p>
              </p:txBody>
            </p:sp>
            <p:sp>
              <p:nvSpPr>
                <p:cNvPr id="235" name="Oval 234">
                  <a:extLst>
                    <a:ext uri="{FF2B5EF4-FFF2-40B4-BE49-F238E27FC236}">
                      <a16:creationId xmlns:a16="http://schemas.microsoft.com/office/drawing/2014/main" id="{FA77EB8E-70E4-8FEB-B30A-51DC192F0DC2}"/>
                    </a:ext>
                  </a:extLst>
                </p:cNvPr>
                <p:cNvSpPr/>
                <p:nvPr/>
              </p:nvSpPr>
              <p:spPr>
                <a:xfrm>
                  <a:off x="1300843" y="3603252"/>
                  <a:ext cx="89807" cy="8980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endParaRPr>
                </a:p>
              </p:txBody>
            </p:sp>
            <p:sp>
              <p:nvSpPr>
                <p:cNvPr id="236" name="Oval 235">
                  <a:extLst>
                    <a:ext uri="{FF2B5EF4-FFF2-40B4-BE49-F238E27FC236}">
                      <a16:creationId xmlns:a16="http://schemas.microsoft.com/office/drawing/2014/main" id="{15BAA97C-FC38-2D40-177A-7468288F1EA2}"/>
                    </a:ext>
                  </a:extLst>
                </p:cNvPr>
                <p:cNvSpPr/>
                <p:nvPr/>
              </p:nvSpPr>
              <p:spPr>
                <a:xfrm>
                  <a:off x="1695450" y="3897086"/>
                  <a:ext cx="89807" cy="8980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endParaRPr>
                </a:p>
              </p:txBody>
            </p:sp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46A6D0D8-466E-7103-A24A-28C4758AAF38}"/>
                    </a:ext>
                  </a:extLst>
                </p:cNvPr>
                <p:cNvSpPr/>
                <p:nvPr/>
              </p:nvSpPr>
              <p:spPr>
                <a:xfrm>
                  <a:off x="1894113" y="3660315"/>
                  <a:ext cx="89807" cy="89807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endParaRPr>
                </a:p>
              </p:txBody>
            </p:sp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3C4C8B53-ED62-B3C0-2889-8B1B82B7179B}"/>
                    </a:ext>
                  </a:extLst>
                </p:cNvPr>
                <p:cNvSpPr/>
                <p:nvPr/>
              </p:nvSpPr>
              <p:spPr>
                <a:xfrm>
                  <a:off x="2019611" y="2961441"/>
                  <a:ext cx="89807" cy="8980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endParaRPr>
                </a:p>
              </p:txBody>
            </p:sp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9523747A-3E7F-BC7E-C224-5C24B9A9BE46}"/>
                    </a:ext>
                  </a:extLst>
                </p:cNvPr>
                <p:cNvSpPr/>
                <p:nvPr/>
              </p:nvSpPr>
              <p:spPr>
                <a:xfrm>
                  <a:off x="2522225" y="3295691"/>
                  <a:ext cx="89807" cy="8980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endParaRPr>
                </a:p>
              </p:txBody>
            </p:sp>
            <p:sp>
              <p:nvSpPr>
                <p:cNvPr id="240" name="Oval 239">
                  <a:extLst>
                    <a:ext uri="{FF2B5EF4-FFF2-40B4-BE49-F238E27FC236}">
                      <a16:creationId xmlns:a16="http://schemas.microsoft.com/office/drawing/2014/main" id="{FE16FDF5-E1C4-9855-044A-BBF8A3AA192A}"/>
                    </a:ext>
                  </a:extLst>
                </p:cNvPr>
                <p:cNvSpPr/>
                <p:nvPr/>
              </p:nvSpPr>
              <p:spPr>
                <a:xfrm>
                  <a:off x="2724148" y="3343316"/>
                  <a:ext cx="89807" cy="8980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endParaRPr>
                </a:p>
              </p:txBody>
            </p:sp>
            <p:sp>
              <p:nvSpPr>
                <p:cNvPr id="241" name="Oval 240">
                  <a:extLst>
                    <a:ext uri="{FF2B5EF4-FFF2-40B4-BE49-F238E27FC236}">
                      <a16:creationId xmlns:a16="http://schemas.microsoft.com/office/drawing/2014/main" id="{874B5426-90B7-2FFA-8723-75C0C74FF80B}"/>
                    </a:ext>
                  </a:extLst>
                </p:cNvPr>
                <p:cNvSpPr/>
                <p:nvPr/>
              </p:nvSpPr>
              <p:spPr>
                <a:xfrm>
                  <a:off x="2813955" y="2938902"/>
                  <a:ext cx="89807" cy="89807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lvl1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>
                    <a:defRPr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5" name="TextBox 39">
                    <a:extLst>
                      <a:ext uri="{FF2B5EF4-FFF2-40B4-BE49-F238E27FC236}">
                        <a16:creationId xmlns:a16="http://schemas.microsoft.com/office/drawing/2014/main" id="{8B6CA985-73C4-149C-F717-AEEBC7134D58}"/>
                      </a:ext>
                    </a:extLst>
                  </p:cNvPr>
                  <p:cNvSpPr txBox="1"/>
                  <p:nvPr/>
                </p:nvSpPr>
                <p:spPr>
                  <a:xfrm>
                    <a:off x="3429261" y="4382461"/>
                    <a:ext cx="46557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205" name="TextBox 39">
                    <a:extLst>
                      <a:ext uri="{FF2B5EF4-FFF2-40B4-BE49-F238E27FC236}">
                        <a16:creationId xmlns:a16="http://schemas.microsoft.com/office/drawing/2014/main" id="{8B6CA985-73C4-149C-F717-AEEBC7134D5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29261" y="4382461"/>
                    <a:ext cx="465577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6" name="TextBox 40">
                    <a:extLst>
                      <a:ext uri="{FF2B5EF4-FFF2-40B4-BE49-F238E27FC236}">
                        <a16:creationId xmlns:a16="http://schemas.microsoft.com/office/drawing/2014/main" id="{99AFB576-4BCF-51CC-E7B1-E557229264D5}"/>
                      </a:ext>
                    </a:extLst>
                  </p:cNvPr>
                  <p:cNvSpPr txBox="1"/>
                  <p:nvPr/>
                </p:nvSpPr>
                <p:spPr>
                  <a:xfrm>
                    <a:off x="715522" y="1647817"/>
                    <a:ext cx="47089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endParaRPr>
                  </a:p>
                </p:txBody>
              </p:sp>
            </mc:Choice>
            <mc:Fallback xmlns="">
              <p:sp>
                <p:nvSpPr>
                  <p:cNvPr id="206" name="TextBox 40">
                    <a:extLst>
                      <a:ext uri="{FF2B5EF4-FFF2-40B4-BE49-F238E27FC236}">
                        <a16:creationId xmlns:a16="http://schemas.microsoft.com/office/drawing/2014/main" id="{99AFB576-4BCF-51CC-E7B1-E557229264D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5522" y="1647817"/>
                    <a:ext cx="470898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7D1F8604-26F3-A852-4E91-53AA8E4D6949}"/>
                  </a:ext>
                </a:extLst>
              </p:cNvPr>
              <p:cNvSpPr/>
              <p:nvPr/>
            </p:nvSpPr>
            <p:spPr>
              <a:xfrm>
                <a:off x="2386776" y="2842254"/>
                <a:ext cx="89807" cy="898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06487332-E98D-EE52-4EBC-C4867EA88D0B}"/>
                  </a:ext>
                </a:extLst>
              </p:cNvPr>
              <p:cNvSpPr/>
              <p:nvPr/>
            </p:nvSpPr>
            <p:spPr>
              <a:xfrm>
                <a:off x="2888482" y="2821055"/>
                <a:ext cx="89807" cy="898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E49843FE-0CBC-339B-622B-DA97D9EDDC66}"/>
                  </a:ext>
                </a:extLst>
              </p:cNvPr>
              <p:cNvSpPr/>
              <p:nvPr/>
            </p:nvSpPr>
            <p:spPr>
              <a:xfrm>
                <a:off x="2978289" y="2416641"/>
                <a:ext cx="89807" cy="898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C4E52114-C6B8-E363-D4DA-4655A2CA73E6}"/>
                  </a:ext>
                </a:extLst>
              </p:cNvPr>
              <p:cNvSpPr/>
              <p:nvPr/>
            </p:nvSpPr>
            <p:spPr>
              <a:xfrm>
                <a:off x="2030270" y="2283201"/>
                <a:ext cx="89807" cy="898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F2795564-2CCD-F5EA-EB41-A348AFD25BBD}"/>
                  </a:ext>
                </a:extLst>
              </p:cNvPr>
              <p:cNvSpPr/>
              <p:nvPr/>
            </p:nvSpPr>
            <p:spPr>
              <a:xfrm>
                <a:off x="2286170" y="2301329"/>
                <a:ext cx="89807" cy="898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55A32A97-C7AE-5F41-43C9-282864017548}"/>
                  </a:ext>
                </a:extLst>
              </p:cNvPr>
              <p:cNvSpPr/>
              <p:nvPr/>
            </p:nvSpPr>
            <p:spPr>
              <a:xfrm>
                <a:off x="2490821" y="2392374"/>
                <a:ext cx="89807" cy="898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32EF1885-8262-F02C-028E-8C88DE28E1D6}"/>
                  </a:ext>
                </a:extLst>
              </p:cNvPr>
              <p:cNvSpPr/>
              <p:nvPr/>
            </p:nvSpPr>
            <p:spPr>
              <a:xfrm>
                <a:off x="1266613" y="3260736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7FEA6E59-C730-BDC2-F8B9-CD719C688C9B}"/>
                  </a:ext>
                </a:extLst>
              </p:cNvPr>
              <p:cNvSpPr/>
              <p:nvPr/>
            </p:nvSpPr>
            <p:spPr>
              <a:xfrm>
                <a:off x="1296172" y="2818333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F452DFA7-532C-46E5-8837-5825C598FD6F}"/>
                  </a:ext>
                </a:extLst>
              </p:cNvPr>
              <p:cNvSpPr/>
              <p:nvPr/>
            </p:nvSpPr>
            <p:spPr>
              <a:xfrm>
                <a:off x="1669284" y="3278283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728C1F30-25DF-BE98-0289-9566AA63400D}"/>
                  </a:ext>
                </a:extLst>
              </p:cNvPr>
              <p:cNvSpPr/>
              <p:nvPr/>
            </p:nvSpPr>
            <p:spPr>
              <a:xfrm>
                <a:off x="2090973" y="2997257"/>
                <a:ext cx="89807" cy="898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76AFE74D-98FB-6303-677F-8AE88B26AC64}"/>
                  </a:ext>
                </a:extLst>
              </p:cNvPr>
              <p:cNvSpPr/>
              <p:nvPr/>
            </p:nvSpPr>
            <p:spPr>
              <a:xfrm>
                <a:off x="1625260" y="2090530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E1201567-CFE4-CE52-1BA3-93003B78112A}"/>
                  </a:ext>
                </a:extLst>
              </p:cNvPr>
              <p:cNvSpPr/>
              <p:nvPr/>
            </p:nvSpPr>
            <p:spPr>
              <a:xfrm>
                <a:off x="3120274" y="3851212"/>
                <a:ext cx="89807" cy="898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7FCB1134-2793-0976-5712-73CC883241F6}"/>
                  </a:ext>
                </a:extLst>
              </p:cNvPr>
              <p:cNvSpPr/>
              <p:nvPr/>
            </p:nvSpPr>
            <p:spPr>
              <a:xfrm>
                <a:off x="2905866" y="3993120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6E35222C-5623-68EF-5317-164D19013701}"/>
                  </a:ext>
                </a:extLst>
              </p:cNvPr>
              <p:cNvSpPr/>
              <p:nvPr/>
            </p:nvSpPr>
            <p:spPr>
              <a:xfrm>
                <a:off x="2860963" y="3662941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7D20032A-4EB4-9F78-65F2-0B2E954D8EBF}"/>
                  </a:ext>
                </a:extLst>
              </p:cNvPr>
              <p:cNvSpPr/>
              <p:nvPr/>
            </p:nvSpPr>
            <p:spPr>
              <a:xfrm>
                <a:off x="3255570" y="4074763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B7592A91-3BBA-A410-CDAB-556AC97754FF}"/>
                  </a:ext>
                </a:extLst>
              </p:cNvPr>
              <p:cNvSpPr/>
              <p:nvPr/>
            </p:nvSpPr>
            <p:spPr>
              <a:xfrm>
                <a:off x="3454233" y="3739671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56E921F6-A015-EA7D-616F-E702D19EF9F4}"/>
                  </a:ext>
                </a:extLst>
              </p:cNvPr>
              <p:cNvSpPr/>
              <p:nvPr/>
            </p:nvSpPr>
            <p:spPr>
              <a:xfrm>
                <a:off x="3066384" y="3087086"/>
                <a:ext cx="89807" cy="898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CBA2B04A-37D1-19ED-3096-5CE73EB95C00}"/>
                  </a:ext>
                </a:extLst>
              </p:cNvPr>
              <p:cNvSpPr/>
              <p:nvPr/>
            </p:nvSpPr>
            <p:spPr>
              <a:xfrm>
                <a:off x="2549665" y="3896987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21BFD608-4BF0-7ED9-50BE-EAB41EEEE5AD}"/>
                  </a:ext>
                </a:extLst>
              </p:cNvPr>
              <p:cNvSpPr/>
              <p:nvPr/>
            </p:nvSpPr>
            <p:spPr>
              <a:xfrm>
                <a:off x="2253030" y="3220138"/>
                <a:ext cx="89807" cy="898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1BB63A5E-9814-AE5F-FE20-93D584D3B203}"/>
                  </a:ext>
                </a:extLst>
              </p:cNvPr>
              <p:cNvSpPr/>
              <p:nvPr/>
            </p:nvSpPr>
            <p:spPr>
              <a:xfrm>
                <a:off x="2714492" y="2949799"/>
                <a:ext cx="89807" cy="89807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85C15B59-3EB2-FE51-B647-3B76F98EA9F9}"/>
                  </a:ext>
                </a:extLst>
              </p:cNvPr>
              <p:cNvSpPr/>
              <p:nvPr/>
            </p:nvSpPr>
            <p:spPr>
              <a:xfrm>
                <a:off x="2841867" y="3276524"/>
                <a:ext cx="89807" cy="89807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lvl1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>
                  <a:defRPr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p:grp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49BEBBC1-17ED-2AC9-112C-4A9417E87993}"/>
                </a:ext>
              </a:extLst>
            </p:cNvPr>
            <p:cNvSpPr/>
            <p:nvPr/>
          </p:nvSpPr>
          <p:spPr>
            <a:xfrm>
              <a:off x="1787492" y="2242930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299E47DD-828E-CD60-5DA4-E7897F534177}"/>
                </a:ext>
              </a:extLst>
            </p:cNvPr>
            <p:cNvSpPr/>
            <p:nvPr/>
          </p:nvSpPr>
          <p:spPr>
            <a:xfrm>
              <a:off x="1492523" y="1888968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3748D7A9-6A8B-04FF-91DF-C10833E4399B}"/>
                </a:ext>
              </a:extLst>
            </p:cNvPr>
            <p:cNvSpPr/>
            <p:nvPr/>
          </p:nvSpPr>
          <p:spPr>
            <a:xfrm>
              <a:off x="1470357" y="3747314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DB2BA1EA-8B05-14DA-E868-1C721E05325E}"/>
                </a:ext>
              </a:extLst>
            </p:cNvPr>
            <p:cNvSpPr/>
            <p:nvPr/>
          </p:nvSpPr>
          <p:spPr>
            <a:xfrm>
              <a:off x="3469507" y="3264064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3A0F98E1-80D5-A39E-AD27-2F3A0D0E9220}"/>
                </a:ext>
              </a:extLst>
            </p:cNvPr>
            <p:cNvSpPr/>
            <p:nvPr/>
          </p:nvSpPr>
          <p:spPr>
            <a:xfrm>
              <a:off x="3213867" y="2762620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C24C41CD-8468-8DEF-4DEE-4581B180811D}"/>
                </a:ext>
              </a:extLst>
            </p:cNvPr>
            <p:cNvSpPr/>
            <p:nvPr/>
          </p:nvSpPr>
          <p:spPr>
            <a:xfrm>
              <a:off x="2447011" y="3410108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76513663-465C-8BA0-2493-40BAF9E16248}"/>
                </a:ext>
              </a:extLst>
            </p:cNvPr>
            <p:cNvSpPr/>
            <p:nvPr/>
          </p:nvSpPr>
          <p:spPr>
            <a:xfrm>
              <a:off x="2082940" y="2575288"/>
              <a:ext cx="89807" cy="8980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FCAC904B-8BF5-8B29-BBCD-B63D497B7E5B}"/>
                </a:ext>
              </a:extLst>
            </p:cNvPr>
            <p:cNvSpPr/>
            <p:nvPr/>
          </p:nvSpPr>
          <p:spPr>
            <a:xfrm>
              <a:off x="2664157" y="2597034"/>
              <a:ext cx="89807" cy="8980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lvl1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sp>
        <p:nvSpPr>
          <p:cNvPr id="245" name="Freeform 244">
            <a:extLst>
              <a:ext uri="{FF2B5EF4-FFF2-40B4-BE49-F238E27FC236}">
                <a16:creationId xmlns:a16="http://schemas.microsoft.com/office/drawing/2014/main" id="{82E1844D-BFCA-B442-D4F9-612EB8865A27}"/>
              </a:ext>
            </a:extLst>
          </p:cNvPr>
          <p:cNvSpPr/>
          <p:nvPr/>
        </p:nvSpPr>
        <p:spPr>
          <a:xfrm>
            <a:off x="9246637" y="1772816"/>
            <a:ext cx="2006081" cy="2234696"/>
          </a:xfrm>
          <a:custGeom>
            <a:avLst/>
            <a:gdLst>
              <a:gd name="connsiteX0" fmla="*/ 0 w 2006081"/>
              <a:gd name="connsiteY0" fmla="*/ 0 h 2234696"/>
              <a:gd name="connsiteX1" fmla="*/ 382555 w 2006081"/>
              <a:gd name="connsiteY1" fmla="*/ 643813 h 2234696"/>
              <a:gd name="connsiteX2" fmla="*/ 690465 w 2006081"/>
              <a:gd name="connsiteY2" fmla="*/ 821094 h 2234696"/>
              <a:gd name="connsiteX3" fmla="*/ 391885 w 2006081"/>
              <a:gd name="connsiteY3" fmla="*/ 1418253 h 2234696"/>
              <a:gd name="connsiteX4" fmla="*/ 923730 w 2006081"/>
              <a:gd name="connsiteY4" fmla="*/ 1847462 h 2234696"/>
              <a:gd name="connsiteX5" fmla="*/ 1166326 w 2006081"/>
              <a:gd name="connsiteY5" fmla="*/ 1492898 h 2234696"/>
              <a:gd name="connsiteX6" fmla="*/ 1334277 w 2006081"/>
              <a:gd name="connsiteY6" fmla="*/ 1408923 h 2234696"/>
              <a:gd name="connsiteX7" fmla="*/ 1427583 w 2006081"/>
              <a:gd name="connsiteY7" fmla="*/ 1894115 h 2234696"/>
              <a:gd name="connsiteX8" fmla="*/ 1520890 w 2006081"/>
              <a:gd name="connsiteY8" fmla="*/ 2220686 h 2234696"/>
              <a:gd name="connsiteX9" fmla="*/ 1791477 w 2006081"/>
              <a:gd name="connsiteY9" fmla="*/ 2108719 h 2234696"/>
              <a:gd name="connsiteX10" fmla="*/ 2006081 w 2006081"/>
              <a:gd name="connsiteY10" fmla="*/ 1520890 h 2234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06081" h="2234696">
                <a:moveTo>
                  <a:pt x="0" y="0"/>
                </a:moveTo>
                <a:cubicBezTo>
                  <a:pt x="133739" y="253482"/>
                  <a:pt x="267478" y="506964"/>
                  <a:pt x="382555" y="643813"/>
                </a:cubicBezTo>
                <a:cubicBezTo>
                  <a:pt x="497632" y="780662"/>
                  <a:pt x="688910" y="692021"/>
                  <a:pt x="690465" y="821094"/>
                </a:cubicBezTo>
                <a:cubicBezTo>
                  <a:pt x="692020" y="950167"/>
                  <a:pt x="353008" y="1247192"/>
                  <a:pt x="391885" y="1418253"/>
                </a:cubicBezTo>
                <a:cubicBezTo>
                  <a:pt x="430762" y="1589314"/>
                  <a:pt x="794657" y="1835021"/>
                  <a:pt x="923730" y="1847462"/>
                </a:cubicBezTo>
                <a:cubicBezTo>
                  <a:pt x="1052803" y="1859903"/>
                  <a:pt x="1097902" y="1565988"/>
                  <a:pt x="1166326" y="1492898"/>
                </a:cubicBezTo>
                <a:cubicBezTo>
                  <a:pt x="1234750" y="1419808"/>
                  <a:pt x="1290734" y="1342054"/>
                  <a:pt x="1334277" y="1408923"/>
                </a:cubicBezTo>
                <a:cubicBezTo>
                  <a:pt x="1377820" y="1475792"/>
                  <a:pt x="1396481" y="1758821"/>
                  <a:pt x="1427583" y="1894115"/>
                </a:cubicBezTo>
                <a:cubicBezTo>
                  <a:pt x="1458685" y="2029409"/>
                  <a:pt x="1460241" y="2184919"/>
                  <a:pt x="1520890" y="2220686"/>
                </a:cubicBezTo>
                <a:cubicBezTo>
                  <a:pt x="1581539" y="2256453"/>
                  <a:pt x="1710612" y="2225352"/>
                  <a:pt x="1791477" y="2108719"/>
                </a:cubicBezTo>
                <a:cubicBezTo>
                  <a:pt x="1872342" y="1992086"/>
                  <a:pt x="1939211" y="1756488"/>
                  <a:pt x="2006081" y="1520890"/>
                </a:cubicBezTo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2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50" grpId="0" animBg="1"/>
      <p:bldP spid="24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390BF-E716-FFCD-CAF9-7E2B6AC5C3FF}"/>
              </a:ext>
            </a:extLst>
          </p:cNvPr>
          <p:cNvSpPr txBox="1">
            <a:spLocks/>
          </p:cNvSpPr>
          <p:nvPr/>
        </p:nvSpPr>
        <p:spPr>
          <a:xfrm>
            <a:off x="0" y="364389"/>
            <a:ext cx="12192000" cy="112471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How to Overcome Overfitting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73768AB-CBDF-71DF-98C6-E13C338F0F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3278460"/>
              </p:ext>
            </p:extLst>
          </p:nvPr>
        </p:nvGraphicFramePr>
        <p:xfrm>
          <a:off x="2935249" y="2118732"/>
          <a:ext cx="5952273" cy="32501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1745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1944A-A39E-963F-B86D-6A6ED7D39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49930E-9355-62CA-DDAD-8018F33E1472}"/>
              </a:ext>
            </a:extLst>
          </p:cNvPr>
          <p:cNvSpPr/>
          <p:nvPr/>
        </p:nvSpPr>
        <p:spPr>
          <a:xfrm>
            <a:off x="2384089" y="2239229"/>
            <a:ext cx="7423391" cy="90678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All Data Set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DA45D9-E523-29B0-D06E-7C5C83402B3E}"/>
              </a:ext>
            </a:extLst>
          </p:cNvPr>
          <p:cNvSpPr txBox="1">
            <a:spLocks/>
          </p:cNvSpPr>
          <p:nvPr/>
        </p:nvSpPr>
        <p:spPr>
          <a:xfrm>
            <a:off x="1316859" y="389852"/>
            <a:ext cx="9607395" cy="112471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Train/Test Data Split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32D652-500B-967E-1160-2E59D8775972}"/>
              </a:ext>
            </a:extLst>
          </p:cNvPr>
          <p:cNvSpPr/>
          <p:nvPr/>
        </p:nvSpPr>
        <p:spPr>
          <a:xfrm>
            <a:off x="2384090" y="2226197"/>
            <a:ext cx="5349240" cy="9067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Training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4CAFF8-C6E0-D311-BA33-917E08A9840C}"/>
              </a:ext>
            </a:extLst>
          </p:cNvPr>
          <p:cNvSpPr/>
          <p:nvPr/>
        </p:nvSpPr>
        <p:spPr>
          <a:xfrm>
            <a:off x="7733330" y="2226197"/>
            <a:ext cx="2074164" cy="90678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Test Data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AE7798-AD80-7398-80D5-C1AEC88CD022}"/>
              </a:ext>
            </a:extLst>
          </p:cNvPr>
          <p:cNvCxnSpPr>
            <a:cxnSpLocks/>
          </p:cNvCxnSpPr>
          <p:nvPr/>
        </p:nvCxnSpPr>
        <p:spPr>
          <a:xfrm>
            <a:off x="3141985" y="5892520"/>
            <a:ext cx="348867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4D00EC2-2E08-43FE-3E25-8DE1BBB81ADD}"/>
              </a:ext>
            </a:extLst>
          </p:cNvPr>
          <p:cNvSpPr txBox="1"/>
          <p:nvPr/>
        </p:nvSpPr>
        <p:spPr>
          <a:xfrm>
            <a:off x="6202680" y="5892520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 Complexity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73DF72-C5C4-2904-AA53-15EB4DB8C51A}"/>
              </a:ext>
            </a:extLst>
          </p:cNvPr>
          <p:cNvCxnSpPr>
            <a:cxnSpLocks/>
          </p:cNvCxnSpPr>
          <p:nvPr/>
        </p:nvCxnSpPr>
        <p:spPr>
          <a:xfrm flipV="1">
            <a:off x="3141985" y="3971575"/>
            <a:ext cx="0" cy="1920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C9A64C5-79B3-147E-0188-48B5C91991C1}"/>
              </a:ext>
            </a:extLst>
          </p:cNvPr>
          <p:cNvSpPr txBox="1"/>
          <p:nvPr/>
        </p:nvSpPr>
        <p:spPr>
          <a:xfrm>
            <a:off x="2226599" y="3790823"/>
            <a:ext cx="871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Error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A60AF7C2-3F97-F55A-C955-1BDBAED4F0F1}"/>
              </a:ext>
            </a:extLst>
          </p:cNvPr>
          <p:cNvSpPr/>
          <p:nvPr/>
        </p:nvSpPr>
        <p:spPr>
          <a:xfrm>
            <a:off x="3568182" y="4093495"/>
            <a:ext cx="2316479" cy="1450848"/>
          </a:xfrm>
          <a:custGeom>
            <a:avLst/>
            <a:gdLst>
              <a:gd name="connsiteX0" fmla="*/ 0 w 2446020"/>
              <a:gd name="connsiteY0" fmla="*/ 0 h 1563077"/>
              <a:gd name="connsiteX1" fmla="*/ 617220 w 2446020"/>
              <a:gd name="connsiteY1" fmla="*/ 1562100 h 1563077"/>
              <a:gd name="connsiteX2" fmla="*/ 2446020 w 2446020"/>
              <a:gd name="connsiteY2" fmla="*/ 228600 h 15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6020" h="1563077">
                <a:moveTo>
                  <a:pt x="0" y="0"/>
                </a:moveTo>
                <a:cubicBezTo>
                  <a:pt x="104775" y="762000"/>
                  <a:pt x="209550" y="1524000"/>
                  <a:pt x="617220" y="1562100"/>
                </a:cubicBezTo>
                <a:cubicBezTo>
                  <a:pt x="1024890" y="1600200"/>
                  <a:pt x="2068830" y="513080"/>
                  <a:pt x="2446020" y="228600"/>
                </a:cubicBezTo>
              </a:path>
            </a:pathLst>
          </a:cu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83E3BA7C-0F4A-6C6E-8D5E-A9FB8D5ECF79}"/>
              </a:ext>
            </a:extLst>
          </p:cNvPr>
          <p:cNvSpPr/>
          <p:nvPr/>
        </p:nvSpPr>
        <p:spPr>
          <a:xfrm>
            <a:off x="3500856" y="4093495"/>
            <a:ext cx="2595136" cy="1735116"/>
          </a:xfrm>
          <a:custGeom>
            <a:avLst/>
            <a:gdLst>
              <a:gd name="connsiteX0" fmla="*/ 6365 w 2383805"/>
              <a:gd name="connsiteY0" fmla="*/ 0 h 1735116"/>
              <a:gd name="connsiteX1" fmla="*/ 143525 w 2383805"/>
              <a:gd name="connsiteY1" fmla="*/ 1310640 h 1735116"/>
              <a:gd name="connsiteX2" fmla="*/ 974105 w 2383805"/>
              <a:gd name="connsiteY2" fmla="*/ 1684020 h 1735116"/>
              <a:gd name="connsiteX3" fmla="*/ 2383805 w 2383805"/>
              <a:gd name="connsiteY3" fmla="*/ 1722120 h 1735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3805" h="1735116">
                <a:moveTo>
                  <a:pt x="6365" y="0"/>
                </a:moveTo>
                <a:cubicBezTo>
                  <a:pt x="-5700" y="514985"/>
                  <a:pt x="-17765" y="1029970"/>
                  <a:pt x="143525" y="1310640"/>
                </a:cubicBezTo>
                <a:cubicBezTo>
                  <a:pt x="304815" y="1591310"/>
                  <a:pt x="600725" y="1615440"/>
                  <a:pt x="974105" y="1684020"/>
                </a:cubicBezTo>
                <a:cubicBezTo>
                  <a:pt x="1347485" y="1752600"/>
                  <a:pt x="1865645" y="1737360"/>
                  <a:pt x="2383805" y="1722120"/>
                </a:cubicBezTo>
              </a:path>
            </a:pathLst>
          </a:cu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EAD3B0-C8D5-25B3-2A9D-2B6EAD5FDB85}"/>
              </a:ext>
            </a:extLst>
          </p:cNvPr>
          <p:cNvSpPr txBox="1"/>
          <p:nvPr/>
        </p:nvSpPr>
        <p:spPr>
          <a:xfrm>
            <a:off x="8226614" y="4449586"/>
            <a:ext cx="1580882" cy="3693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Training Error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C40A80-5B02-DCAC-881A-0F58B05AF921}"/>
              </a:ext>
            </a:extLst>
          </p:cNvPr>
          <p:cNvSpPr txBox="1"/>
          <p:nvPr/>
        </p:nvSpPr>
        <p:spPr>
          <a:xfrm>
            <a:off x="8226613" y="4826014"/>
            <a:ext cx="1580881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Test Error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A47D38-3958-8007-AFC2-15CBF5258629}"/>
              </a:ext>
            </a:extLst>
          </p:cNvPr>
          <p:cNvSpPr txBox="1"/>
          <p:nvPr/>
        </p:nvSpPr>
        <p:spPr>
          <a:xfrm>
            <a:off x="9411441" y="6491782"/>
            <a:ext cx="2780559" cy="36933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Error = Actual - Predicted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364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/>
      <p:bldP spid="11" grpId="0"/>
      <p:bldP spid="12" grpId="0" animBg="1"/>
      <p:bldP spid="13" grpId="0" animBg="1"/>
      <p:bldP spid="14" grpId="0" animBg="1"/>
      <p:bldP spid="15" grpId="0" animBg="1"/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F8F92-A734-8DB9-5E41-87A4C2E6D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D60D0-50AF-80C8-15EB-49E99465AE0E}"/>
              </a:ext>
            </a:extLst>
          </p:cNvPr>
          <p:cNvSpPr txBox="1">
            <a:spLocks/>
          </p:cNvSpPr>
          <p:nvPr/>
        </p:nvSpPr>
        <p:spPr>
          <a:xfrm>
            <a:off x="1316859" y="389852"/>
            <a:ext cx="9607395" cy="112471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Regularization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B09347-77A8-14D0-670B-3B90002949DA}"/>
              </a:ext>
            </a:extLst>
          </p:cNvPr>
          <p:cNvSpPr txBox="1"/>
          <p:nvPr/>
        </p:nvSpPr>
        <p:spPr>
          <a:xfrm>
            <a:off x="2330605" y="1535774"/>
            <a:ext cx="8066632" cy="584775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Total Error = Training Error + Regularization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8CB630-55DA-50B3-3AD6-B5A2984BFE42}"/>
              </a:ext>
            </a:extLst>
          </p:cNvPr>
          <p:cNvSpPr txBox="1"/>
          <p:nvPr/>
        </p:nvSpPr>
        <p:spPr>
          <a:xfrm>
            <a:off x="2210092" y="2347517"/>
            <a:ext cx="83076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Regularization is proportional 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 the model complexity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and prevents 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overfitting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Regularization prevents the training error from going to zero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AC1C9BB-173B-8C08-8472-94C7FE65C0D4}"/>
              </a:ext>
            </a:extLst>
          </p:cNvPr>
          <p:cNvCxnSpPr>
            <a:cxnSpLocks/>
          </p:cNvCxnSpPr>
          <p:nvPr/>
        </p:nvCxnSpPr>
        <p:spPr>
          <a:xfrm>
            <a:off x="3141985" y="5892520"/>
            <a:ext cx="348867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15810C0-DC70-DD6E-C465-1776AE44BFBB}"/>
              </a:ext>
            </a:extLst>
          </p:cNvPr>
          <p:cNvSpPr txBox="1"/>
          <p:nvPr/>
        </p:nvSpPr>
        <p:spPr>
          <a:xfrm>
            <a:off x="6202680" y="5892520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 Complexity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416DAF-694C-C993-A522-60580F49983B}"/>
              </a:ext>
            </a:extLst>
          </p:cNvPr>
          <p:cNvCxnSpPr>
            <a:cxnSpLocks/>
          </p:cNvCxnSpPr>
          <p:nvPr/>
        </p:nvCxnSpPr>
        <p:spPr>
          <a:xfrm flipV="1">
            <a:off x="3141985" y="3971575"/>
            <a:ext cx="0" cy="19209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65FCE81-0A2C-3AEA-71D9-628685E390E9}"/>
              </a:ext>
            </a:extLst>
          </p:cNvPr>
          <p:cNvSpPr txBox="1"/>
          <p:nvPr/>
        </p:nvSpPr>
        <p:spPr>
          <a:xfrm>
            <a:off x="2226599" y="3790823"/>
            <a:ext cx="871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Error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F33DF134-4E73-2BC4-5ECD-8C43C64EAF51}"/>
              </a:ext>
            </a:extLst>
          </p:cNvPr>
          <p:cNvSpPr/>
          <p:nvPr/>
        </p:nvSpPr>
        <p:spPr>
          <a:xfrm>
            <a:off x="3500856" y="4093495"/>
            <a:ext cx="2595136" cy="1735116"/>
          </a:xfrm>
          <a:custGeom>
            <a:avLst/>
            <a:gdLst>
              <a:gd name="connsiteX0" fmla="*/ 6365 w 2383805"/>
              <a:gd name="connsiteY0" fmla="*/ 0 h 1735116"/>
              <a:gd name="connsiteX1" fmla="*/ 143525 w 2383805"/>
              <a:gd name="connsiteY1" fmla="*/ 1310640 h 1735116"/>
              <a:gd name="connsiteX2" fmla="*/ 974105 w 2383805"/>
              <a:gd name="connsiteY2" fmla="*/ 1684020 h 1735116"/>
              <a:gd name="connsiteX3" fmla="*/ 2383805 w 2383805"/>
              <a:gd name="connsiteY3" fmla="*/ 1722120 h 1735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83805" h="1735116">
                <a:moveTo>
                  <a:pt x="6365" y="0"/>
                </a:moveTo>
                <a:cubicBezTo>
                  <a:pt x="-5700" y="514985"/>
                  <a:pt x="-17765" y="1029970"/>
                  <a:pt x="143525" y="1310640"/>
                </a:cubicBezTo>
                <a:cubicBezTo>
                  <a:pt x="304815" y="1591310"/>
                  <a:pt x="600725" y="1615440"/>
                  <a:pt x="974105" y="1684020"/>
                </a:cubicBezTo>
                <a:cubicBezTo>
                  <a:pt x="1347485" y="1752600"/>
                  <a:pt x="1865645" y="1737360"/>
                  <a:pt x="2383805" y="1722120"/>
                </a:cubicBezTo>
              </a:path>
            </a:pathLst>
          </a:cu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232D4A-C408-4F7C-577B-919BE46D191E}"/>
              </a:ext>
            </a:extLst>
          </p:cNvPr>
          <p:cNvSpPr txBox="1"/>
          <p:nvPr/>
        </p:nvSpPr>
        <p:spPr>
          <a:xfrm>
            <a:off x="8226614" y="4449586"/>
            <a:ext cx="3783678" cy="36933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Training Error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F506CCE-0E05-CC28-E4ED-8F2247AB856D}"/>
              </a:ext>
            </a:extLst>
          </p:cNvPr>
          <p:cNvSpPr txBox="1"/>
          <p:nvPr/>
        </p:nvSpPr>
        <p:spPr>
          <a:xfrm>
            <a:off x="8226612" y="4826014"/>
            <a:ext cx="3783680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Training Error with Regularization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45C9DE6B-6BBE-AE5A-087E-96D93449B1B1}"/>
              </a:ext>
            </a:extLst>
          </p:cNvPr>
          <p:cNvSpPr/>
          <p:nvPr/>
        </p:nvSpPr>
        <p:spPr>
          <a:xfrm>
            <a:off x="3500856" y="4160155"/>
            <a:ext cx="2920441" cy="1398791"/>
          </a:xfrm>
          <a:custGeom>
            <a:avLst/>
            <a:gdLst>
              <a:gd name="connsiteX0" fmla="*/ 6365 w 2383805"/>
              <a:gd name="connsiteY0" fmla="*/ 0 h 1735116"/>
              <a:gd name="connsiteX1" fmla="*/ 143525 w 2383805"/>
              <a:gd name="connsiteY1" fmla="*/ 1310640 h 1735116"/>
              <a:gd name="connsiteX2" fmla="*/ 974105 w 2383805"/>
              <a:gd name="connsiteY2" fmla="*/ 1684020 h 1735116"/>
              <a:gd name="connsiteX3" fmla="*/ 2383805 w 2383805"/>
              <a:gd name="connsiteY3" fmla="*/ 1722120 h 1735116"/>
              <a:gd name="csX0" fmla="*/ 6365 w 2682631"/>
              <a:gd name="csY0" fmla="*/ 0 h 1688448"/>
              <a:gd name="csX1" fmla="*/ 143525 w 2682631"/>
              <a:gd name="csY1" fmla="*/ 1310640 h 1688448"/>
              <a:gd name="csX2" fmla="*/ 974105 w 2682631"/>
              <a:gd name="csY2" fmla="*/ 1684020 h 1688448"/>
              <a:gd name="csX3" fmla="*/ 2682631 w 2682631"/>
              <a:gd name="csY3" fmla="*/ 986908 h 1688448"/>
              <a:gd name="csX0" fmla="*/ 6365 w 2682631"/>
              <a:gd name="csY0" fmla="*/ 0 h 1695170"/>
              <a:gd name="csX1" fmla="*/ 143525 w 2682631"/>
              <a:gd name="csY1" fmla="*/ 1310640 h 1695170"/>
              <a:gd name="csX2" fmla="*/ 974105 w 2682631"/>
              <a:gd name="csY2" fmla="*/ 1684020 h 1695170"/>
              <a:gd name="csX3" fmla="*/ 2682631 w 2682631"/>
              <a:gd name="csY3" fmla="*/ 986908 h 169517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2682631" h="1695170">
                <a:moveTo>
                  <a:pt x="6365" y="0"/>
                </a:moveTo>
                <a:cubicBezTo>
                  <a:pt x="-5700" y="514985"/>
                  <a:pt x="-17765" y="1029970"/>
                  <a:pt x="143525" y="1310640"/>
                </a:cubicBezTo>
                <a:cubicBezTo>
                  <a:pt x="304815" y="1591310"/>
                  <a:pt x="600725" y="1615440"/>
                  <a:pt x="974105" y="1684020"/>
                </a:cubicBezTo>
                <a:cubicBezTo>
                  <a:pt x="1347485" y="1752600"/>
                  <a:pt x="2471373" y="1502945"/>
                  <a:pt x="2682631" y="986908"/>
                </a:cubicBezTo>
              </a:path>
            </a:pathLst>
          </a:custGeom>
          <a:noFill/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01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3" grpId="0" animBg="1"/>
      <p:bldP spid="24" grpId="0" animBg="1"/>
      <p:bldP spid="26" grpId="0" animBg="1"/>
      <p:bldP spid="2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390BF-E716-FFCD-CAF9-7E2B6AC5C3FF}"/>
              </a:ext>
            </a:extLst>
          </p:cNvPr>
          <p:cNvSpPr txBox="1">
            <a:spLocks/>
          </p:cNvSpPr>
          <p:nvPr/>
        </p:nvSpPr>
        <p:spPr>
          <a:xfrm>
            <a:off x="1316859" y="389852"/>
            <a:ext cx="9607395" cy="112471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Cross-validation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DF00C1-7A31-D15C-2709-F5D2E2B759C1}"/>
              </a:ext>
            </a:extLst>
          </p:cNvPr>
          <p:cNvSpPr txBox="1">
            <a:spLocks/>
          </p:cNvSpPr>
          <p:nvPr/>
        </p:nvSpPr>
        <p:spPr>
          <a:xfrm>
            <a:off x="768096" y="1714500"/>
            <a:ext cx="7290055" cy="139955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K-Fold Cross-Validation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CEA827-9636-E72B-7E4E-827C4C461E31}"/>
              </a:ext>
            </a:extLst>
          </p:cNvPr>
          <p:cNvSpPr/>
          <p:nvPr/>
        </p:nvSpPr>
        <p:spPr>
          <a:xfrm>
            <a:off x="887911" y="2508779"/>
            <a:ext cx="4788280" cy="6001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All Train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D84582-941D-4E43-FD9F-E614D0C9A8E3}"/>
              </a:ext>
            </a:extLst>
          </p:cNvPr>
          <p:cNvSpPr/>
          <p:nvPr/>
        </p:nvSpPr>
        <p:spPr>
          <a:xfrm>
            <a:off x="4712553" y="2500759"/>
            <a:ext cx="958267" cy="61036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Validation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180254-A4C0-A50E-816B-95DB9C720B50}"/>
              </a:ext>
            </a:extLst>
          </p:cNvPr>
          <p:cNvSpPr/>
          <p:nvPr/>
        </p:nvSpPr>
        <p:spPr>
          <a:xfrm>
            <a:off x="883465" y="2504791"/>
            <a:ext cx="958267" cy="610361"/>
          </a:xfrm>
          <a:prstGeom prst="rect">
            <a:avLst/>
          </a:prstGeom>
          <a:solidFill>
            <a:srgbClr val="EAB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 Data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8FBBC7-D102-41E8-41DD-08841D195C60}"/>
              </a:ext>
            </a:extLst>
          </p:cNvPr>
          <p:cNvSpPr/>
          <p:nvPr/>
        </p:nvSpPr>
        <p:spPr>
          <a:xfrm>
            <a:off x="1842861" y="2503525"/>
            <a:ext cx="958267" cy="610361"/>
          </a:xfrm>
          <a:prstGeom prst="rect">
            <a:avLst/>
          </a:prstGeom>
          <a:solidFill>
            <a:srgbClr val="EAB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 Data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940E48-EDBE-0E7E-1820-90A845F4B923}"/>
              </a:ext>
            </a:extLst>
          </p:cNvPr>
          <p:cNvSpPr/>
          <p:nvPr/>
        </p:nvSpPr>
        <p:spPr>
          <a:xfrm>
            <a:off x="2797811" y="2503693"/>
            <a:ext cx="958267" cy="610361"/>
          </a:xfrm>
          <a:prstGeom prst="rect">
            <a:avLst/>
          </a:prstGeom>
          <a:solidFill>
            <a:srgbClr val="EAB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 Data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F6BC8A-08E6-6A07-15D5-EF4DF7D2821C}"/>
              </a:ext>
            </a:extLst>
          </p:cNvPr>
          <p:cNvSpPr/>
          <p:nvPr/>
        </p:nvSpPr>
        <p:spPr>
          <a:xfrm>
            <a:off x="3757601" y="2503692"/>
            <a:ext cx="958267" cy="610361"/>
          </a:xfrm>
          <a:prstGeom prst="rect">
            <a:avLst/>
          </a:prstGeom>
          <a:solidFill>
            <a:srgbClr val="EAB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 Data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7FA600-FC7B-13D6-2F9B-661050374AB9}"/>
              </a:ext>
            </a:extLst>
          </p:cNvPr>
          <p:cNvSpPr/>
          <p:nvPr/>
        </p:nvSpPr>
        <p:spPr>
          <a:xfrm>
            <a:off x="3755686" y="3163820"/>
            <a:ext cx="958267" cy="61036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Validation Data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E8816B6-9C9C-2406-1627-EC04E132EA93}"/>
              </a:ext>
            </a:extLst>
          </p:cNvPr>
          <p:cNvSpPr/>
          <p:nvPr/>
        </p:nvSpPr>
        <p:spPr>
          <a:xfrm>
            <a:off x="884472" y="3163820"/>
            <a:ext cx="958267" cy="610361"/>
          </a:xfrm>
          <a:prstGeom prst="rect">
            <a:avLst/>
          </a:prstGeom>
          <a:solidFill>
            <a:srgbClr val="EAB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 Data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CD7F19-E698-E90A-8C44-F3F99D8FB7DA}"/>
              </a:ext>
            </a:extLst>
          </p:cNvPr>
          <p:cNvSpPr/>
          <p:nvPr/>
        </p:nvSpPr>
        <p:spPr>
          <a:xfrm>
            <a:off x="1840946" y="3163820"/>
            <a:ext cx="958267" cy="610361"/>
          </a:xfrm>
          <a:prstGeom prst="rect">
            <a:avLst/>
          </a:prstGeom>
          <a:solidFill>
            <a:srgbClr val="EAB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 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D89810-5414-A5A7-773B-9DF92F36AC22}"/>
              </a:ext>
            </a:extLst>
          </p:cNvPr>
          <p:cNvSpPr/>
          <p:nvPr/>
        </p:nvSpPr>
        <p:spPr>
          <a:xfrm>
            <a:off x="2795896" y="3166353"/>
            <a:ext cx="958267" cy="610361"/>
          </a:xfrm>
          <a:prstGeom prst="rect">
            <a:avLst/>
          </a:prstGeom>
          <a:solidFill>
            <a:srgbClr val="EAB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 Data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724861-30CC-7B34-5875-639214DC005F}"/>
              </a:ext>
            </a:extLst>
          </p:cNvPr>
          <p:cNvSpPr/>
          <p:nvPr/>
        </p:nvSpPr>
        <p:spPr>
          <a:xfrm>
            <a:off x="4713953" y="3163820"/>
            <a:ext cx="958267" cy="610361"/>
          </a:xfrm>
          <a:prstGeom prst="rect">
            <a:avLst/>
          </a:prstGeom>
          <a:solidFill>
            <a:srgbClr val="EAB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 Data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59059AD-B3FB-A94D-CB61-BD8BBFF70C71}"/>
              </a:ext>
            </a:extLst>
          </p:cNvPr>
          <p:cNvSpPr/>
          <p:nvPr/>
        </p:nvSpPr>
        <p:spPr>
          <a:xfrm>
            <a:off x="2795896" y="3829559"/>
            <a:ext cx="958267" cy="61036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Validation Data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C613A22-D0C7-9666-7B22-BBC6A58A583F}"/>
              </a:ext>
            </a:extLst>
          </p:cNvPr>
          <p:cNvSpPr/>
          <p:nvPr/>
        </p:nvSpPr>
        <p:spPr>
          <a:xfrm>
            <a:off x="884472" y="3829558"/>
            <a:ext cx="958267" cy="610361"/>
          </a:xfrm>
          <a:prstGeom prst="rect">
            <a:avLst/>
          </a:prstGeom>
          <a:solidFill>
            <a:srgbClr val="EAB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 Data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6C436F8-EEB3-ED1D-C30A-CE47FA7BA81D}"/>
              </a:ext>
            </a:extLst>
          </p:cNvPr>
          <p:cNvSpPr/>
          <p:nvPr/>
        </p:nvSpPr>
        <p:spPr>
          <a:xfrm>
            <a:off x="1840946" y="3829558"/>
            <a:ext cx="958267" cy="610361"/>
          </a:xfrm>
          <a:prstGeom prst="rect">
            <a:avLst/>
          </a:prstGeom>
          <a:solidFill>
            <a:srgbClr val="EAB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 Data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EC10240-797C-626E-2D89-B6A1156F0E97}"/>
              </a:ext>
            </a:extLst>
          </p:cNvPr>
          <p:cNvSpPr/>
          <p:nvPr/>
        </p:nvSpPr>
        <p:spPr>
          <a:xfrm>
            <a:off x="4710638" y="3826959"/>
            <a:ext cx="958267" cy="610361"/>
          </a:xfrm>
          <a:prstGeom prst="rect">
            <a:avLst/>
          </a:prstGeom>
          <a:solidFill>
            <a:srgbClr val="EAB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 Data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9E36409-4FFD-60B6-5C73-2659DF2AC8D5}"/>
              </a:ext>
            </a:extLst>
          </p:cNvPr>
          <p:cNvSpPr/>
          <p:nvPr/>
        </p:nvSpPr>
        <p:spPr>
          <a:xfrm>
            <a:off x="3755686" y="3832090"/>
            <a:ext cx="958267" cy="610361"/>
          </a:xfrm>
          <a:prstGeom prst="rect">
            <a:avLst/>
          </a:prstGeom>
          <a:solidFill>
            <a:srgbClr val="EAB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 Data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A6250A1-EED6-14DB-B4C2-81BCDFA95BB0}"/>
              </a:ext>
            </a:extLst>
          </p:cNvPr>
          <p:cNvSpPr/>
          <p:nvPr/>
        </p:nvSpPr>
        <p:spPr>
          <a:xfrm>
            <a:off x="1846710" y="4502933"/>
            <a:ext cx="958267" cy="61036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Validation Data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B99278F-BE36-F791-4A51-23CCFF3D6856}"/>
              </a:ext>
            </a:extLst>
          </p:cNvPr>
          <p:cNvSpPr/>
          <p:nvPr/>
        </p:nvSpPr>
        <p:spPr>
          <a:xfrm>
            <a:off x="888443" y="4502933"/>
            <a:ext cx="958267" cy="610361"/>
          </a:xfrm>
          <a:prstGeom prst="rect">
            <a:avLst/>
          </a:prstGeom>
          <a:solidFill>
            <a:srgbClr val="EAB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 Data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6CECB51-A18C-4B21-451E-693A0C094AE4}"/>
              </a:ext>
            </a:extLst>
          </p:cNvPr>
          <p:cNvSpPr/>
          <p:nvPr/>
        </p:nvSpPr>
        <p:spPr>
          <a:xfrm>
            <a:off x="4717924" y="4502933"/>
            <a:ext cx="958267" cy="610361"/>
          </a:xfrm>
          <a:prstGeom prst="rect">
            <a:avLst/>
          </a:prstGeom>
          <a:solidFill>
            <a:srgbClr val="EAB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 Data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DCA17D1-1FCE-364B-78CE-1242F23D4F75}"/>
              </a:ext>
            </a:extLst>
          </p:cNvPr>
          <p:cNvSpPr/>
          <p:nvPr/>
        </p:nvSpPr>
        <p:spPr>
          <a:xfrm>
            <a:off x="2799867" y="4505530"/>
            <a:ext cx="958267" cy="610361"/>
          </a:xfrm>
          <a:prstGeom prst="rect">
            <a:avLst/>
          </a:prstGeom>
          <a:solidFill>
            <a:srgbClr val="EAB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 Data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47A7D5E-32D4-CAC2-3BE8-97E6EF43A45F}"/>
              </a:ext>
            </a:extLst>
          </p:cNvPr>
          <p:cNvSpPr/>
          <p:nvPr/>
        </p:nvSpPr>
        <p:spPr>
          <a:xfrm>
            <a:off x="3759657" y="4505529"/>
            <a:ext cx="958267" cy="610361"/>
          </a:xfrm>
          <a:prstGeom prst="rect">
            <a:avLst/>
          </a:prstGeom>
          <a:solidFill>
            <a:srgbClr val="EAB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 Data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164FC2B-8DF6-7709-6FD3-E74233C6A502}"/>
              </a:ext>
            </a:extLst>
          </p:cNvPr>
          <p:cNvSpPr/>
          <p:nvPr/>
        </p:nvSpPr>
        <p:spPr>
          <a:xfrm>
            <a:off x="873868" y="5168668"/>
            <a:ext cx="958267" cy="610361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Validation Data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1CBD672-929F-D7C5-0479-E982DCF4CADD}"/>
              </a:ext>
            </a:extLst>
          </p:cNvPr>
          <p:cNvSpPr/>
          <p:nvPr/>
        </p:nvSpPr>
        <p:spPr>
          <a:xfrm>
            <a:off x="1837629" y="5173761"/>
            <a:ext cx="958267" cy="610361"/>
          </a:xfrm>
          <a:prstGeom prst="rect">
            <a:avLst/>
          </a:prstGeom>
          <a:solidFill>
            <a:srgbClr val="EAB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 Data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703752B-F37A-DA16-E3F3-88E471F012B5}"/>
              </a:ext>
            </a:extLst>
          </p:cNvPr>
          <p:cNvSpPr/>
          <p:nvPr/>
        </p:nvSpPr>
        <p:spPr>
          <a:xfrm>
            <a:off x="4717924" y="5166073"/>
            <a:ext cx="958267" cy="610361"/>
          </a:xfrm>
          <a:prstGeom prst="rect">
            <a:avLst/>
          </a:prstGeom>
          <a:solidFill>
            <a:srgbClr val="EAB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 Data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172DB7C-F04C-43D4-ADD9-ECD3F8FCFE3E}"/>
              </a:ext>
            </a:extLst>
          </p:cNvPr>
          <p:cNvSpPr/>
          <p:nvPr/>
        </p:nvSpPr>
        <p:spPr>
          <a:xfrm>
            <a:off x="2799867" y="5168670"/>
            <a:ext cx="958267" cy="610361"/>
          </a:xfrm>
          <a:prstGeom prst="rect">
            <a:avLst/>
          </a:prstGeom>
          <a:solidFill>
            <a:srgbClr val="EAB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 Data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C727DC8-45D6-59E9-3E1B-1DB4A9FF0E20}"/>
              </a:ext>
            </a:extLst>
          </p:cNvPr>
          <p:cNvSpPr/>
          <p:nvPr/>
        </p:nvSpPr>
        <p:spPr>
          <a:xfrm>
            <a:off x="3759657" y="5168669"/>
            <a:ext cx="958267" cy="610361"/>
          </a:xfrm>
          <a:prstGeom prst="rect">
            <a:avLst/>
          </a:prstGeom>
          <a:solidFill>
            <a:srgbClr val="EAB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 Data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992F2F-FB98-6EF2-4A98-E5B52FB1FB5A}"/>
              </a:ext>
            </a:extLst>
          </p:cNvPr>
          <p:cNvSpPr txBox="1"/>
          <p:nvPr/>
        </p:nvSpPr>
        <p:spPr>
          <a:xfrm>
            <a:off x="6938080" y="3550963"/>
            <a:ext cx="41888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K-Fold Cross Validation Error 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Take average of all Validation Errors</a:t>
            </a:r>
          </a:p>
        </p:txBody>
      </p:sp>
      <p:sp>
        <p:nvSpPr>
          <p:cNvPr id="43" name="Striped Right Arrow 42">
            <a:extLst>
              <a:ext uri="{FF2B5EF4-FFF2-40B4-BE49-F238E27FC236}">
                <a16:creationId xmlns:a16="http://schemas.microsoft.com/office/drawing/2014/main" id="{943D8308-6C02-8D7B-33D2-8D2FA032698E}"/>
              </a:ext>
            </a:extLst>
          </p:cNvPr>
          <p:cNvSpPr/>
          <p:nvPr/>
        </p:nvSpPr>
        <p:spPr>
          <a:xfrm>
            <a:off x="5775567" y="3550963"/>
            <a:ext cx="1059166" cy="886357"/>
          </a:xfrm>
          <a:prstGeom prst="stripedRight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96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2" grpId="0"/>
      <p:bldP spid="4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D66CF3-8252-B29B-58E0-585C53B47E66}"/>
              </a:ext>
            </a:extLst>
          </p:cNvPr>
          <p:cNvSpPr txBox="1"/>
          <p:nvPr/>
        </p:nvSpPr>
        <p:spPr>
          <a:xfrm>
            <a:off x="1551070" y="366961"/>
            <a:ext cx="94756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Supervised Learning: Regression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E7BCED-3868-538A-2244-B47FF1D881A4}"/>
              </a:ext>
            </a:extLst>
          </p:cNvPr>
          <p:cNvSpPr/>
          <p:nvPr/>
        </p:nvSpPr>
        <p:spPr>
          <a:xfrm>
            <a:off x="2488676" y="2439295"/>
            <a:ext cx="2196446" cy="29882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Weight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DCBB91-B3D2-783F-9AE8-29722CD6D6B6}"/>
              </a:ext>
            </a:extLst>
          </p:cNvPr>
          <p:cNvSpPr/>
          <p:nvPr/>
        </p:nvSpPr>
        <p:spPr>
          <a:xfrm>
            <a:off x="7717068" y="2455101"/>
            <a:ext cx="2196446" cy="29882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MPG</a:t>
            </a:r>
          </a:p>
        </p:txBody>
      </p:sp>
      <p:pic>
        <p:nvPicPr>
          <p:cNvPr id="8" name="Graphic 7" descr="Car Mechanic with solid fill">
            <a:extLst>
              <a:ext uri="{FF2B5EF4-FFF2-40B4-BE49-F238E27FC236}">
                <a16:creationId xmlns:a16="http://schemas.microsoft.com/office/drawing/2014/main" id="{48736091-81FF-6606-F594-65C8F625F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29699" y="3476242"/>
            <a:ext cx="914400" cy="914400"/>
          </a:xfrm>
          <a:prstGeom prst="rect">
            <a:avLst/>
          </a:prstGeom>
        </p:spPr>
      </p:pic>
      <p:pic>
        <p:nvPicPr>
          <p:cNvPr id="10" name="Graphic 9" descr="Car Wash with solid fill">
            <a:extLst>
              <a:ext uri="{FF2B5EF4-FFF2-40B4-BE49-F238E27FC236}">
                <a16:creationId xmlns:a16="http://schemas.microsoft.com/office/drawing/2014/main" id="{CB80912B-2FBF-F4D6-DF5F-6ECA7EBB9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8091" y="3339445"/>
            <a:ext cx="914400" cy="914400"/>
          </a:xfrm>
          <a:prstGeom prst="rect">
            <a:avLst/>
          </a:prstGeom>
        </p:spPr>
      </p:pic>
      <p:sp>
        <p:nvSpPr>
          <p:cNvPr id="11" name="Notched Right Arrow 10">
            <a:extLst>
              <a:ext uri="{FF2B5EF4-FFF2-40B4-BE49-F238E27FC236}">
                <a16:creationId xmlns:a16="http://schemas.microsoft.com/office/drawing/2014/main" id="{59A19979-F720-A8CC-A5A2-0B8BB46A6C24}"/>
              </a:ext>
            </a:extLst>
          </p:cNvPr>
          <p:cNvSpPr/>
          <p:nvPr/>
        </p:nvSpPr>
        <p:spPr>
          <a:xfrm>
            <a:off x="5044569" y="3429000"/>
            <a:ext cx="2488676" cy="914400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D6B34E-321E-070B-7719-44EC3C64D9A9}"/>
                  </a:ext>
                </a:extLst>
              </p:cNvPr>
              <p:cNvSpPr txBox="1"/>
              <p:nvPr/>
            </p:nvSpPr>
            <p:spPr>
              <a:xfrm>
                <a:off x="4254252" y="5671375"/>
                <a:ext cx="406931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𝑀𝑃𝐺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𝑊𝑒𝑖𝑔h𝑡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D6B34E-321E-070B-7719-44EC3C64D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252" y="5671375"/>
                <a:ext cx="4069310" cy="584775"/>
              </a:xfrm>
              <a:prstGeom prst="rect">
                <a:avLst/>
              </a:prstGeom>
              <a:blipFill>
                <a:blip r:embed="rId6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103F203-DFBF-09C0-31E4-CC0A3C634116}"/>
              </a:ext>
            </a:extLst>
          </p:cNvPr>
          <p:cNvSpPr txBox="1"/>
          <p:nvPr/>
        </p:nvSpPr>
        <p:spPr>
          <a:xfrm>
            <a:off x="2044788" y="1481387"/>
            <a:ext cx="8363236" cy="36933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Predict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Continuous Response (Y)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from set of Independent Variables (X)</a:t>
            </a:r>
          </a:p>
        </p:txBody>
      </p:sp>
    </p:spTree>
    <p:extLst>
      <p:ext uri="{BB962C8B-B14F-4D97-AF65-F5344CB8AC3E}">
        <p14:creationId xmlns:p14="http://schemas.microsoft.com/office/powerpoint/2010/main" val="399591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390BF-E716-FFCD-CAF9-7E2B6AC5C3FF}"/>
              </a:ext>
            </a:extLst>
          </p:cNvPr>
          <p:cNvSpPr txBox="1">
            <a:spLocks/>
          </p:cNvSpPr>
          <p:nvPr/>
        </p:nvSpPr>
        <p:spPr>
          <a:xfrm>
            <a:off x="1316859" y="389852"/>
            <a:ext cx="9607395" cy="112471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Cross-validation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FDF00C1-7A31-D15C-2709-F5D2E2B759C1}"/>
              </a:ext>
            </a:extLst>
          </p:cNvPr>
          <p:cNvSpPr txBox="1">
            <a:spLocks/>
          </p:cNvSpPr>
          <p:nvPr/>
        </p:nvSpPr>
        <p:spPr>
          <a:xfrm>
            <a:off x="768096" y="1714500"/>
            <a:ext cx="7290055" cy="139955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K-Fold Cross-validation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02DA91B-725D-878A-B161-5DE7CBCDF8FE}"/>
              </a:ext>
            </a:extLst>
          </p:cNvPr>
          <p:cNvCxnSpPr>
            <a:cxnSpLocks/>
          </p:cNvCxnSpPr>
          <p:nvPr/>
        </p:nvCxnSpPr>
        <p:spPr>
          <a:xfrm>
            <a:off x="2188806" y="5047033"/>
            <a:ext cx="348867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B10AD00-801E-EFA7-C8D4-379796BE8074}"/>
              </a:ext>
            </a:extLst>
          </p:cNvPr>
          <p:cNvSpPr txBox="1"/>
          <p:nvPr/>
        </p:nvSpPr>
        <p:spPr>
          <a:xfrm>
            <a:off x="5522172" y="5077423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 Complexity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628389-A650-114D-69DE-2F4320FF559E}"/>
              </a:ext>
            </a:extLst>
          </p:cNvPr>
          <p:cNvCxnSpPr>
            <a:cxnSpLocks/>
          </p:cNvCxnSpPr>
          <p:nvPr/>
        </p:nvCxnSpPr>
        <p:spPr>
          <a:xfrm flipV="1">
            <a:off x="2188806" y="2684930"/>
            <a:ext cx="0" cy="23621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C33D893-AB3B-58DA-7D43-73E0289DAA7A}"/>
              </a:ext>
            </a:extLst>
          </p:cNvPr>
          <p:cNvSpPr txBox="1"/>
          <p:nvPr/>
        </p:nvSpPr>
        <p:spPr>
          <a:xfrm>
            <a:off x="1316859" y="2763655"/>
            <a:ext cx="871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Error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EC5B92-CAE8-5C97-9DEA-5A4D15F803A5}"/>
              </a:ext>
            </a:extLst>
          </p:cNvPr>
          <p:cNvSpPr txBox="1"/>
          <p:nvPr/>
        </p:nvSpPr>
        <p:spPr>
          <a:xfrm>
            <a:off x="8403964" y="3515093"/>
            <a:ext cx="1672183" cy="52322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K-Fold Cross Validation Error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F8A0CC-4E5F-D7CC-3C01-4A2BF7DE8F6C}"/>
              </a:ext>
            </a:extLst>
          </p:cNvPr>
          <p:cNvCxnSpPr>
            <a:cxnSpLocks/>
          </p:cNvCxnSpPr>
          <p:nvPr/>
        </p:nvCxnSpPr>
        <p:spPr>
          <a:xfrm>
            <a:off x="3314390" y="4633892"/>
            <a:ext cx="0" cy="3371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8AE3EC9-1F65-8375-B457-716AE17DEFA0}"/>
              </a:ext>
            </a:extLst>
          </p:cNvPr>
          <p:cNvSpPr txBox="1"/>
          <p:nvPr/>
        </p:nvSpPr>
        <p:spPr>
          <a:xfrm>
            <a:off x="2615003" y="5055598"/>
            <a:ext cx="120898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Better Model</a:t>
            </a: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758FF7C4-0DEF-1C5B-9C53-C541A7214401}"/>
              </a:ext>
            </a:extLst>
          </p:cNvPr>
          <p:cNvSpPr/>
          <p:nvPr/>
        </p:nvSpPr>
        <p:spPr>
          <a:xfrm>
            <a:off x="2615003" y="2746005"/>
            <a:ext cx="3180343" cy="1887887"/>
          </a:xfrm>
          <a:custGeom>
            <a:avLst/>
            <a:gdLst>
              <a:gd name="connsiteX0" fmla="*/ 58638 w 3109409"/>
              <a:gd name="connsiteY0" fmla="*/ 0 h 1771891"/>
              <a:gd name="connsiteX1" fmla="*/ 407773 w 3109409"/>
              <a:gd name="connsiteY1" fmla="*/ 1712421 h 1771891"/>
              <a:gd name="connsiteX2" fmla="*/ 3109409 w 3109409"/>
              <a:gd name="connsiteY2" fmla="*/ 1213658 h 1771891"/>
              <a:gd name="connsiteX0" fmla="*/ 18229 w 3326387"/>
              <a:gd name="connsiteY0" fmla="*/ 0 h 1811240"/>
              <a:gd name="connsiteX1" fmla="*/ 624751 w 3326387"/>
              <a:gd name="connsiteY1" fmla="*/ 1751770 h 1811240"/>
              <a:gd name="connsiteX2" fmla="*/ 3326387 w 3326387"/>
              <a:gd name="connsiteY2" fmla="*/ 1253007 h 1811240"/>
              <a:gd name="connsiteX0" fmla="*/ 0 w 3308158"/>
              <a:gd name="connsiteY0" fmla="*/ 0 h 1811240"/>
              <a:gd name="connsiteX1" fmla="*/ 606522 w 3308158"/>
              <a:gd name="connsiteY1" fmla="*/ 1751770 h 1811240"/>
              <a:gd name="connsiteX2" fmla="*/ 3308158 w 3308158"/>
              <a:gd name="connsiteY2" fmla="*/ 1253007 h 1811240"/>
              <a:gd name="connsiteX0" fmla="*/ 0 w 3282420"/>
              <a:gd name="connsiteY0" fmla="*/ 0 h 1787277"/>
              <a:gd name="connsiteX1" fmla="*/ 606522 w 3282420"/>
              <a:gd name="connsiteY1" fmla="*/ 1751770 h 1787277"/>
              <a:gd name="connsiteX2" fmla="*/ 3282420 w 3282420"/>
              <a:gd name="connsiteY2" fmla="*/ 891000 h 1787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82420" h="1787277">
                <a:moveTo>
                  <a:pt x="0" y="0"/>
                </a:moveTo>
                <a:cubicBezTo>
                  <a:pt x="49030" y="762941"/>
                  <a:pt x="98060" y="1549494"/>
                  <a:pt x="606522" y="1751770"/>
                </a:cubicBezTo>
                <a:cubicBezTo>
                  <a:pt x="1114984" y="1954046"/>
                  <a:pt x="2185833" y="1241519"/>
                  <a:pt x="3282420" y="891000"/>
                </a:cubicBezTo>
              </a:path>
            </a:pathLst>
          </a:custGeom>
          <a:noFill/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86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390BF-E716-FFCD-CAF9-7E2B6AC5C3FF}"/>
              </a:ext>
            </a:extLst>
          </p:cNvPr>
          <p:cNvSpPr txBox="1">
            <a:spLocks/>
          </p:cNvSpPr>
          <p:nvPr/>
        </p:nvSpPr>
        <p:spPr>
          <a:xfrm>
            <a:off x="1316859" y="389852"/>
            <a:ext cx="9607395" cy="112471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Cross-validation:</a:t>
            </a:r>
          </a:p>
          <a:p>
            <a:pPr algn="ctr"/>
            <a:r>
              <a:rPr lang="en-US" sz="3600" dirty="0"/>
              <a:t>Hyperparameter Tuning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47070C-389E-B2EB-5AD3-E42E838CA4DC}"/>
              </a:ext>
            </a:extLst>
          </p:cNvPr>
          <p:cNvSpPr/>
          <p:nvPr/>
        </p:nvSpPr>
        <p:spPr>
          <a:xfrm>
            <a:off x="2588064" y="2175074"/>
            <a:ext cx="1931528" cy="1479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E78A35-2595-A6AF-6E8A-9F2253F38A45}"/>
              </a:ext>
            </a:extLst>
          </p:cNvPr>
          <p:cNvSpPr txBox="1"/>
          <p:nvPr/>
        </p:nvSpPr>
        <p:spPr>
          <a:xfrm>
            <a:off x="2433670" y="3909753"/>
            <a:ext cx="237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Equipment 1 Settings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2CCB56-CE6A-F8E7-9CD5-31605491FF97}"/>
              </a:ext>
            </a:extLst>
          </p:cNvPr>
          <p:cNvSpPr/>
          <p:nvPr/>
        </p:nvSpPr>
        <p:spPr>
          <a:xfrm>
            <a:off x="7431248" y="2208698"/>
            <a:ext cx="1931529" cy="1479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696E5A-F1F2-72A2-36DA-5481BE7E9FC7}"/>
              </a:ext>
            </a:extLst>
          </p:cNvPr>
          <p:cNvSpPr txBox="1"/>
          <p:nvPr/>
        </p:nvSpPr>
        <p:spPr>
          <a:xfrm>
            <a:off x="7234938" y="3909753"/>
            <a:ext cx="237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Equipment 2 Settings</a:t>
            </a:r>
          </a:p>
        </p:txBody>
      </p:sp>
      <p:pic>
        <p:nvPicPr>
          <p:cNvPr id="25" name="Graphic 24" descr="Gears with solid fill">
            <a:extLst>
              <a:ext uri="{FF2B5EF4-FFF2-40B4-BE49-F238E27FC236}">
                <a16:creationId xmlns:a16="http://schemas.microsoft.com/office/drawing/2014/main" id="{58770318-7CD6-FD92-87D6-D3BFD414F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96628" y="2410363"/>
            <a:ext cx="914400" cy="914400"/>
          </a:xfrm>
          <a:prstGeom prst="rect">
            <a:avLst/>
          </a:prstGeom>
        </p:spPr>
      </p:pic>
      <p:pic>
        <p:nvPicPr>
          <p:cNvPr id="38" name="Graphic 37" descr="Gears with solid fill">
            <a:extLst>
              <a:ext uri="{FF2B5EF4-FFF2-40B4-BE49-F238E27FC236}">
                <a16:creationId xmlns:a16="http://schemas.microsoft.com/office/drawing/2014/main" id="{4392AF24-3D1E-D572-22BF-EB08FEE53A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65723" y="24103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54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390BF-E716-FFCD-CAF9-7E2B6AC5C3FF}"/>
              </a:ext>
            </a:extLst>
          </p:cNvPr>
          <p:cNvSpPr txBox="1">
            <a:spLocks/>
          </p:cNvSpPr>
          <p:nvPr/>
        </p:nvSpPr>
        <p:spPr>
          <a:xfrm>
            <a:off x="1316859" y="389852"/>
            <a:ext cx="9607395" cy="112471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47070C-389E-B2EB-5AD3-E42E838CA4DC}"/>
              </a:ext>
            </a:extLst>
          </p:cNvPr>
          <p:cNvSpPr/>
          <p:nvPr/>
        </p:nvSpPr>
        <p:spPr>
          <a:xfrm>
            <a:off x="2588064" y="2175074"/>
            <a:ext cx="1931528" cy="1479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E78A35-2595-A6AF-6E8A-9F2253F38A45}"/>
              </a:ext>
            </a:extLst>
          </p:cNvPr>
          <p:cNvSpPr txBox="1"/>
          <p:nvPr/>
        </p:nvSpPr>
        <p:spPr>
          <a:xfrm>
            <a:off x="2588064" y="3889461"/>
            <a:ext cx="1914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 1 Settings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2CCB56-CE6A-F8E7-9CD5-31605491FF97}"/>
              </a:ext>
            </a:extLst>
          </p:cNvPr>
          <p:cNvSpPr/>
          <p:nvPr/>
        </p:nvSpPr>
        <p:spPr>
          <a:xfrm>
            <a:off x="7431248" y="2208698"/>
            <a:ext cx="1931529" cy="1479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696E5A-F1F2-72A2-36DA-5481BE7E9FC7}"/>
              </a:ext>
            </a:extLst>
          </p:cNvPr>
          <p:cNvSpPr txBox="1"/>
          <p:nvPr/>
        </p:nvSpPr>
        <p:spPr>
          <a:xfrm>
            <a:off x="7465769" y="3909753"/>
            <a:ext cx="1914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 2 Settings</a:t>
            </a:r>
          </a:p>
        </p:txBody>
      </p:sp>
      <p:pic>
        <p:nvPicPr>
          <p:cNvPr id="25" name="Graphic 24" descr="Gears with solid fill">
            <a:extLst>
              <a:ext uri="{FF2B5EF4-FFF2-40B4-BE49-F238E27FC236}">
                <a16:creationId xmlns:a16="http://schemas.microsoft.com/office/drawing/2014/main" id="{58770318-7CD6-FD92-87D6-D3BFD414F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96628" y="2410363"/>
            <a:ext cx="914400" cy="914400"/>
          </a:xfrm>
          <a:prstGeom prst="rect">
            <a:avLst/>
          </a:prstGeom>
        </p:spPr>
      </p:pic>
      <p:pic>
        <p:nvPicPr>
          <p:cNvPr id="38" name="Graphic 37" descr="Gears with solid fill">
            <a:extLst>
              <a:ext uri="{FF2B5EF4-FFF2-40B4-BE49-F238E27FC236}">
                <a16:creationId xmlns:a16="http://schemas.microsoft.com/office/drawing/2014/main" id="{4392AF24-3D1E-D572-22BF-EB08FEE53A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65723" y="24103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74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390BF-E716-FFCD-CAF9-7E2B6AC5C3FF}"/>
              </a:ext>
            </a:extLst>
          </p:cNvPr>
          <p:cNvSpPr txBox="1">
            <a:spLocks/>
          </p:cNvSpPr>
          <p:nvPr/>
        </p:nvSpPr>
        <p:spPr>
          <a:xfrm>
            <a:off x="1316859" y="389852"/>
            <a:ext cx="9607395" cy="112471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Cross-validation:</a:t>
            </a:r>
          </a:p>
          <a:p>
            <a:pPr algn="ctr"/>
            <a:r>
              <a:rPr lang="en-US" sz="3600" dirty="0"/>
              <a:t>Hyperparameter 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FDE1D-31B2-2AED-8A0D-1A00493DEB3B}"/>
              </a:ext>
            </a:extLst>
          </p:cNvPr>
          <p:cNvSpPr txBox="1">
            <a:spLocks/>
          </p:cNvSpPr>
          <p:nvPr/>
        </p:nvSpPr>
        <p:spPr>
          <a:xfrm>
            <a:off x="768095" y="1563623"/>
            <a:ext cx="6456663" cy="3077661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buNone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Hyperparameters</a:t>
            </a:r>
          </a:p>
          <a:p>
            <a:pPr lvl="1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Model specific parameters which can not be estimated with data</a:t>
            </a:r>
          </a:p>
          <a:p>
            <a:pPr lvl="1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Example: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ntrees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mtry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Random Forest</a:t>
            </a:r>
          </a:p>
          <a:p>
            <a:pPr lvl="1"/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01168" lvl="1" indent="0">
              <a:buNone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Grid Search</a:t>
            </a:r>
          </a:p>
          <a:p>
            <a:pPr lvl="1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Require to find optimal values with a search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74895DB-D83E-0A0E-D3B1-9FA498759BA2}"/>
              </a:ext>
            </a:extLst>
          </p:cNvPr>
          <p:cNvCxnSpPr>
            <a:cxnSpLocks/>
          </p:cNvCxnSpPr>
          <p:nvPr/>
        </p:nvCxnSpPr>
        <p:spPr>
          <a:xfrm>
            <a:off x="7674505" y="5183896"/>
            <a:ext cx="418255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0F80690-AFB1-2952-B9F8-7C068442DD00}"/>
              </a:ext>
            </a:extLst>
          </p:cNvPr>
          <p:cNvSpPr txBox="1"/>
          <p:nvPr/>
        </p:nvSpPr>
        <p:spPr>
          <a:xfrm>
            <a:off x="10150758" y="5235029"/>
            <a:ext cx="184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Hyperparameter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A45D83-8112-2580-E1F8-4A65EB71FCEB}"/>
              </a:ext>
            </a:extLst>
          </p:cNvPr>
          <p:cNvCxnSpPr>
            <a:cxnSpLocks/>
          </p:cNvCxnSpPr>
          <p:nvPr/>
        </p:nvCxnSpPr>
        <p:spPr>
          <a:xfrm flipV="1">
            <a:off x="7674505" y="2361363"/>
            <a:ext cx="0" cy="28225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371750F-4175-41D1-E284-4FEA323BBDE7}"/>
              </a:ext>
            </a:extLst>
          </p:cNvPr>
          <p:cNvSpPr txBox="1"/>
          <p:nvPr/>
        </p:nvSpPr>
        <p:spPr>
          <a:xfrm rot="16200000">
            <a:off x="6484526" y="3430474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Validation Error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6EAF780-8099-372C-DAFB-CFA74F126BCA}"/>
              </a:ext>
            </a:extLst>
          </p:cNvPr>
          <p:cNvSpPr/>
          <p:nvPr/>
        </p:nvSpPr>
        <p:spPr>
          <a:xfrm>
            <a:off x="7885051" y="3295863"/>
            <a:ext cx="3039193" cy="1362525"/>
          </a:xfrm>
          <a:custGeom>
            <a:avLst/>
            <a:gdLst>
              <a:gd name="connsiteX0" fmla="*/ 0 w 2446020"/>
              <a:gd name="connsiteY0" fmla="*/ 0 h 1563077"/>
              <a:gd name="connsiteX1" fmla="*/ 617220 w 2446020"/>
              <a:gd name="connsiteY1" fmla="*/ 1562100 h 1563077"/>
              <a:gd name="connsiteX2" fmla="*/ 2446020 w 2446020"/>
              <a:gd name="connsiteY2" fmla="*/ 228600 h 1563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6020" h="1563077">
                <a:moveTo>
                  <a:pt x="0" y="0"/>
                </a:moveTo>
                <a:cubicBezTo>
                  <a:pt x="104775" y="762000"/>
                  <a:pt x="209550" y="1524000"/>
                  <a:pt x="617220" y="1562100"/>
                </a:cubicBezTo>
                <a:cubicBezTo>
                  <a:pt x="1024890" y="1600200"/>
                  <a:pt x="2068830" y="513080"/>
                  <a:pt x="2446020" y="228600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C3ABBD-BA33-E290-4761-1F67C9AB0464}"/>
              </a:ext>
            </a:extLst>
          </p:cNvPr>
          <p:cNvCxnSpPr>
            <a:cxnSpLocks/>
            <a:stCxn id="10" idx="1"/>
          </p:cNvCxnSpPr>
          <p:nvPr/>
        </p:nvCxnSpPr>
        <p:spPr>
          <a:xfrm>
            <a:off x="8651950" y="4657536"/>
            <a:ext cx="0" cy="469877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CDA9EBB-A5C1-E861-2BDC-8BE7A7240F00}"/>
              </a:ext>
            </a:extLst>
          </p:cNvPr>
          <p:cNvSpPr txBox="1"/>
          <p:nvPr/>
        </p:nvSpPr>
        <p:spPr>
          <a:xfrm>
            <a:off x="9014737" y="4850414"/>
            <a:ext cx="1141659" cy="276999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4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Optimal Value</a:t>
            </a:r>
          </a:p>
        </p:txBody>
      </p:sp>
      <p:graphicFrame>
        <p:nvGraphicFramePr>
          <p:cNvPr id="35" name="Table 4">
            <a:extLst>
              <a:ext uri="{FF2B5EF4-FFF2-40B4-BE49-F238E27FC236}">
                <a16:creationId xmlns:a16="http://schemas.microsoft.com/office/drawing/2014/main" id="{B327BE98-613B-6A5F-03E4-046FA92156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272092"/>
              </p:ext>
            </p:extLst>
          </p:nvPr>
        </p:nvGraphicFramePr>
        <p:xfrm>
          <a:off x="985997" y="4097689"/>
          <a:ext cx="3744760" cy="1822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476">
                  <a:extLst>
                    <a:ext uri="{9D8B030D-6E8A-4147-A177-3AD203B41FA5}">
                      <a16:colId xmlns:a16="http://schemas.microsoft.com/office/drawing/2014/main" val="1578459703"/>
                    </a:ext>
                  </a:extLst>
                </a:gridCol>
                <a:gridCol w="374476">
                  <a:extLst>
                    <a:ext uri="{9D8B030D-6E8A-4147-A177-3AD203B41FA5}">
                      <a16:colId xmlns:a16="http://schemas.microsoft.com/office/drawing/2014/main" val="430451360"/>
                    </a:ext>
                  </a:extLst>
                </a:gridCol>
                <a:gridCol w="374476">
                  <a:extLst>
                    <a:ext uri="{9D8B030D-6E8A-4147-A177-3AD203B41FA5}">
                      <a16:colId xmlns:a16="http://schemas.microsoft.com/office/drawing/2014/main" val="1941189303"/>
                    </a:ext>
                  </a:extLst>
                </a:gridCol>
                <a:gridCol w="374476">
                  <a:extLst>
                    <a:ext uri="{9D8B030D-6E8A-4147-A177-3AD203B41FA5}">
                      <a16:colId xmlns:a16="http://schemas.microsoft.com/office/drawing/2014/main" val="3620286399"/>
                    </a:ext>
                  </a:extLst>
                </a:gridCol>
                <a:gridCol w="374476">
                  <a:extLst>
                    <a:ext uri="{9D8B030D-6E8A-4147-A177-3AD203B41FA5}">
                      <a16:colId xmlns:a16="http://schemas.microsoft.com/office/drawing/2014/main" val="3182285100"/>
                    </a:ext>
                  </a:extLst>
                </a:gridCol>
                <a:gridCol w="374476">
                  <a:extLst>
                    <a:ext uri="{9D8B030D-6E8A-4147-A177-3AD203B41FA5}">
                      <a16:colId xmlns:a16="http://schemas.microsoft.com/office/drawing/2014/main" val="3019706509"/>
                    </a:ext>
                  </a:extLst>
                </a:gridCol>
                <a:gridCol w="374476">
                  <a:extLst>
                    <a:ext uri="{9D8B030D-6E8A-4147-A177-3AD203B41FA5}">
                      <a16:colId xmlns:a16="http://schemas.microsoft.com/office/drawing/2014/main" val="3081328968"/>
                    </a:ext>
                  </a:extLst>
                </a:gridCol>
                <a:gridCol w="374476">
                  <a:extLst>
                    <a:ext uri="{9D8B030D-6E8A-4147-A177-3AD203B41FA5}">
                      <a16:colId xmlns:a16="http://schemas.microsoft.com/office/drawing/2014/main" val="189720992"/>
                    </a:ext>
                  </a:extLst>
                </a:gridCol>
                <a:gridCol w="374476">
                  <a:extLst>
                    <a:ext uri="{9D8B030D-6E8A-4147-A177-3AD203B41FA5}">
                      <a16:colId xmlns:a16="http://schemas.microsoft.com/office/drawing/2014/main" val="3065846632"/>
                    </a:ext>
                  </a:extLst>
                </a:gridCol>
                <a:gridCol w="374476">
                  <a:extLst>
                    <a:ext uri="{9D8B030D-6E8A-4147-A177-3AD203B41FA5}">
                      <a16:colId xmlns:a16="http://schemas.microsoft.com/office/drawing/2014/main" val="2707820079"/>
                    </a:ext>
                  </a:extLst>
                </a:gridCol>
              </a:tblGrid>
              <a:tr h="22780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46372"/>
                  </a:ext>
                </a:extLst>
              </a:tr>
              <a:tr h="22780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8971519"/>
                  </a:ext>
                </a:extLst>
              </a:tr>
              <a:tr h="22780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9050919"/>
                  </a:ext>
                </a:extLst>
              </a:tr>
              <a:tr h="22780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9580426"/>
                  </a:ext>
                </a:extLst>
              </a:tr>
              <a:tr h="22780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9629533"/>
                  </a:ext>
                </a:extLst>
              </a:tr>
              <a:tr h="22780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281679"/>
                  </a:ext>
                </a:extLst>
              </a:tr>
              <a:tr h="22780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779324"/>
                  </a:ext>
                </a:extLst>
              </a:tr>
              <a:tr h="227806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 marL="56171" marR="56171" marT="28086" marB="2808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001764"/>
                  </a:ext>
                </a:extLst>
              </a:tr>
            </a:tbl>
          </a:graphicData>
        </a:graphic>
      </p:graphicFrame>
      <p:sp>
        <p:nvSpPr>
          <p:cNvPr id="36" name="Rectangle 35">
            <a:extLst>
              <a:ext uri="{FF2B5EF4-FFF2-40B4-BE49-F238E27FC236}">
                <a16:creationId xmlns:a16="http://schemas.microsoft.com/office/drawing/2014/main" id="{BBE95E5A-C2D5-E4F8-DCC1-EAD2F812CACA}"/>
              </a:ext>
            </a:extLst>
          </p:cNvPr>
          <p:cNvSpPr/>
          <p:nvPr/>
        </p:nvSpPr>
        <p:spPr>
          <a:xfrm rot="16200000">
            <a:off x="159490" y="4955960"/>
            <a:ext cx="131799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Hyperparameter 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3D895DE-A414-F1A0-50A6-2F84A032992D}"/>
              </a:ext>
            </a:extLst>
          </p:cNvPr>
          <p:cNvSpPr/>
          <p:nvPr/>
        </p:nvSpPr>
        <p:spPr>
          <a:xfrm>
            <a:off x="2294644" y="5920137"/>
            <a:ext cx="131799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Hyperparameter 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1D401EC-1167-1856-988B-928906BC5E8A}"/>
              </a:ext>
            </a:extLst>
          </p:cNvPr>
          <p:cNvSpPr/>
          <p:nvPr/>
        </p:nvSpPr>
        <p:spPr>
          <a:xfrm>
            <a:off x="984536" y="5696018"/>
            <a:ext cx="374904" cy="219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CB73777-380C-1B25-D727-B5CD0D379AE6}"/>
              </a:ext>
            </a:extLst>
          </p:cNvPr>
          <p:cNvSpPr/>
          <p:nvPr/>
        </p:nvSpPr>
        <p:spPr>
          <a:xfrm>
            <a:off x="1358952" y="5698484"/>
            <a:ext cx="374904" cy="219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FCE586C-4BF9-6076-15EC-637FABA97B62}"/>
              </a:ext>
            </a:extLst>
          </p:cNvPr>
          <p:cNvSpPr/>
          <p:nvPr/>
        </p:nvSpPr>
        <p:spPr>
          <a:xfrm>
            <a:off x="1737479" y="5704425"/>
            <a:ext cx="374904" cy="219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3849B5C-6A38-7C58-6B63-DCCBF1F14FC7}"/>
              </a:ext>
            </a:extLst>
          </p:cNvPr>
          <p:cNvSpPr/>
          <p:nvPr/>
        </p:nvSpPr>
        <p:spPr>
          <a:xfrm>
            <a:off x="2112383" y="5707903"/>
            <a:ext cx="374904" cy="219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68006B5-EAB5-5F23-D376-A209CBE12A19}"/>
              </a:ext>
            </a:extLst>
          </p:cNvPr>
          <p:cNvSpPr/>
          <p:nvPr/>
        </p:nvSpPr>
        <p:spPr>
          <a:xfrm>
            <a:off x="2490422" y="5704425"/>
            <a:ext cx="374904" cy="219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0450788-00F9-270A-0ACB-0D2CEC6D8845}"/>
              </a:ext>
            </a:extLst>
          </p:cNvPr>
          <p:cNvSpPr/>
          <p:nvPr/>
        </p:nvSpPr>
        <p:spPr>
          <a:xfrm>
            <a:off x="2856619" y="5700949"/>
            <a:ext cx="374904" cy="219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A204233-49C1-FF3E-1ED8-64D654BCDAC4}"/>
              </a:ext>
            </a:extLst>
          </p:cNvPr>
          <p:cNvSpPr/>
          <p:nvPr/>
        </p:nvSpPr>
        <p:spPr>
          <a:xfrm>
            <a:off x="3231523" y="5700948"/>
            <a:ext cx="374904" cy="219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6E9390F-7941-BB17-5163-9B95F6598B9B}"/>
              </a:ext>
            </a:extLst>
          </p:cNvPr>
          <p:cNvSpPr/>
          <p:nvPr/>
        </p:nvSpPr>
        <p:spPr>
          <a:xfrm>
            <a:off x="3602910" y="5700947"/>
            <a:ext cx="374904" cy="219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5341A15-4D0F-3AB3-82CE-BE4AADB5D0E3}"/>
              </a:ext>
            </a:extLst>
          </p:cNvPr>
          <p:cNvSpPr/>
          <p:nvPr/>
        </p:nvSpPr>
        <p:spPr>
          <a:xfrm>
            <a:off x="3977814" y="5704425"/>
            <a:ext cx="374904" cy="219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B86305A-7BDE-D7E3-EC35-B92666313365}"/>
              </a:ext>
            </a:extLst>
          </p:cNvPr>
          <p:cNvSpPr/>
          <p:nvPr/>
        </p:nvSpPr>
        <p:spPr>
          <a:xfrm>
            <a:off x="4355853" y="5700947"/>
            <a:ext cx="374904" cy="219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38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" grpId="0"/>
      <p:bldP spid="10" grpId="0" animBg="1"/>
      <p:bldP spid="12" grpId="0" animBg="1"/>
      <p:bldP spid="36" grpId="0"/>
      <p:bldP spid="37" grpId="0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CA4375-5212-71E6-D2EC-59049BD9EA95}"/>
              </a:ext>
            </a:extLst>
          </p:cNvPr>
          <p:cNvSpPr/>
          <p:nvPr/>
        </p:nvSpPr>
        <p:spPr>
          <a:xfrm>
            <a:off x="3096430" y="1742638"/>
            <a:ext cx="3167127" cy="9067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Training Data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FAD2EC-6698-23C4-0387-4FFE29396289}"/>
              </a:ext>
            </a:extLst>
          </p:cNvPr>
          <p:cNvSpPr/>
          <p:nvPr/>
        </p:nvSpPr>
        <p:spPr>
          <a:xfrm>
            <a:off x="3096430" y="3953964"/>
            <a:ext cx="3167126" cy="9074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Test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A33626-545B-3AC0-6F4E-56DA70DA34D4}"/>
              </a:ext>
            </a:extLst>
          </p:cNvPr>
          <p:cNvSpPr/>
          <p:nvPr/>
        </p:nvSpPr>
        <p:spPr>
          <a:xfrm>
            <a:off x="3096430" y="2902342"/>
            <a:ext cx="3167127" cy="9067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Validation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09034C-B933-C42B-B822-30E5C7F60EF7}"/>
              </a:ext>
            </a:extLst>
          </p:cNvPr>
          <p:cNvSpPr/>
          <p:nvPr/>
        </p:nvSpPr>
        <p:spPr>
          <a:xfrm>
            <a:off x="6263557" y="1742638"/>
            <a:ext cx="3525119" cy="906780"/>
          </a:xfrm>
          <a:prstGeom prst="rect">
            <a:avLst/>
          </a:prstGeom>
          <a:solidFill>
            <a:srgbClr val="FFC000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 to Train 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2FFA87-65C1-92F8-5685-8C14A787A7A5}"/>
              </a:ext>
            </a:extLst>
          </p:cNvPr>
          <p:cNvSpPr/>
          <p:nvPr/>
        </p:nvSpPr>
        <p:spPr>
          <a:xfrm>
            <a:off x="6263556" y="3953964"/>
            <a:ext cx="3525120" cy="906780"/>
          </a:xfrm>
          <a:prstGeom prst="rect">
            <a:avLst/>
          </a:prstGeom>
          <a:solidFill>
            <a:schemeClr val="accent4">
              <a:lumMod val="75000"/>
              <a:alpha val="5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Test model with unseen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2C1E46-333B-4A2A-3CC4-94A692A451BB}"/>
              </a:ext>
            </a:extLst>
          </p:cNvPr>
          <p:cNvSpPr/>
          <p:nvPr/>
        </p:nvSpPr>
        <p:spPr>
          <a:xfrm>
            <a:off x="6263556" y="2902943"/>
            <a:ext cx="3525120" cy="906780"/>
          </a:xfrm>
          <a:prstGeom prst="rect">
            <a:avLst/>
          </a:prstGeom>
          <a:solidFill>
            <a:schemeClr val="accent2">
              <a:lumMod val="75000"/>
              <a:alpha val="5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 to control overfit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 to tune model parameters</a:t>
            </a:r>
          </a:p>
        </p:txBody>
      </p:sp>
    </p:spTree>
    <p:extLst>
      <p:ext uri="{BB962C8B-B14F-4D97-AF65-F5344CB8AC3E}">
        <p14:creationId xmlns:p14="http://schemas.microsoft.com/office/powerpoint/2010/main" val="862852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8" grpId="0" animBg="1"/>
      <p:bldP spid="9" grpId="0" animBg="1"/>
      <p:bldP spid="1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432CD8-E0CA-457A-9871-3333E6084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195" y="721360"/>
            <a:ext cx="5723172" cy="270764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Session 1: Part 2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b="1" dirty="0"/>
              <a:t>Unsupervised Learning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Workshop on Quantitative Literacy and Statistics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2617CD-A451-60A1-28C1-B29255524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611" y="5344380"/>
            <a:ext cx="3848100" cy="444500"/>
          </a:xfrm>
          <a:prstGeom prst="rect">
            <a:avLst/>
          </a:prstGeom>
        </p:spPr>
      </p:pic>
      <p:pic>
        <p:nvPicPr>
          <p:cNvPr id="2" name="Picture 1" descr="Abstract background of data">
            <a:extLst>
              <a:ext uri="{FF2B5EF4-FFF2-40B4-BE49-F238E27FC236}">
                <a16:creationId xmlns:a16="http://schemas.microsoft.com/office/drawing/2014/main" id="{063C6FEE-5236-AF26-A264-22185935C3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1" t="-1" r="-1" b="-1"/>
          <a:stretch/>
        </p:blipFill>
        <p:spPr>
          <a:xfrm>
            <a:off x="7436224" y="-87923"/>
            <a:ext cx="4826748" cy="70338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2029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D66CF3-8252-B29B-58E0-585C53B47E66}"/>
              </a:ext>
            </a:extLst>
          </p:cNvPr>
          <p:cNvSpPr txBox="1"/>
          <p:nvPr/>
        </p:nvSpPr>
        <p:spPr>
          <a:xfrm>
            <a:off x="3299381" y="292231"/>
            <a:ext cx="669125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Unsupervised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E4B8E8-6CBA-A9E8-A167-CB8C87B8B856}"/>
              </a:ext>
            </a:extLst>
          </p:cNvPr>
          <p:cNvSpPr txBox="1"/>
          <p:nvPr/>
        </p:nvSpPr>
        <p:spPr>
          <a:xfrm>
            <a:off x="2762801" y="1481387"/>
            <a:ext cx="7428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Learning techniques to find a patterns and cluster unlabeled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E7BCED-3868-538A-2244-B47FF1D881A4}"/>
              </a:ext>
            </a:extLst>
          </p:cNvPr>
          <p:cNvSpPr/>
          <p:nvPr/>
        </p:nvSpPr>
        <p:spPr>
          <a:xfrm>
            <a:off x="2488676" y="2439295"/>
            <a:ext cx="2196446" cy="29882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Set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DCBB91-B3D2-783F-9AE8-29722CD6D6B6}"/>
              </a:ext>
            </a:extLst>
          </p:cNvPr>
          <p:cNvSpPr/>
          <p:nvPr/>
        </p:nvSpPr>
        <p:spPr>
          <a:xfrm>
            <a:off x="7717068" y="2455102"/>
            <a:ext cx="2196446" cy="6244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 1</a:t>
            </a:r>
          </a:p>
        </p:txBody>
      </p:sp>
      <p:sp>
        <p:nvSpPr>
          <p:cNvPr id="11" name="Notched Right Arrow 10">
            <a:extLst>
              <a:ext uri="{FF2B5EF4-FFF2-40B4-BE49-F238E27FC236}">
                <a16:creationId xmlns:a16="http://schemas.microsoft.com/office/drawing/2014/main" id="{59A19979-F720-A8CC-A5A2-0B8BB46A6C24}"/>
              </a:ext>
            </a:extLst>
          </p:cNvPr>
          <p:cNvSpPr/>
          <p:nvPr/>
        </p:nvSpPr>
        <p:spPr>
          <a:xfrm>
            <a:off x="5044569" y="3429000"/>
            <a:ext cx="2488676" cy="914400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362FF7-6794-8C3E-866B-03AC91902529}"/>
              </a:ext>
            </a:extLst>
          </p:cNvPr>
          <p:cNvSpPr/>
          <p:nvPr/>
        </p:nvSpPr>
        <p:spPr>
          <a:xfrm>
            <a:off x="7717068" y="3079532"/>
            <a:ext cx="2196446" cy="107205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DC0B06-DB67-5FFF-5D2A-B779504FD2F1}"/>
              </a:ext>
            </a:extLst>
          </p:cNvPr>
          <p:cNvSpPr/>
          <p:nvPr/>
        </p:nvSpPr>
        <p:spPr>
          <a:xfrm>
            <a:off x="7717068" y="4151586"/>
            <a:ext cx="2196446" cy="127600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 3</a:t>
            </a:r>
          </a:p>
        </p:txBody>
      </p:sp>
    </p:spTree>
    <p:extLst>
      <p:ext uri="{BB962C8B-B14F-4D97-AF65-F5344CB8AC3E}">
        <p14:creationId xmlns:p14="http://schemas.microsoft.com/office/powerpoint/2010/main" val="229370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2" grpId="0" animBg="1"/>
      <p:bldP spid="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D66CF3-8252-B29B-58E0-585C53B47E66}"/>
              </a:ext>
            </a:extLst>
          </p:cNvPr>
          <p:cNvSpPr txBox="1"/>
          <p:nvPr/>
        </p:nvSpPr>
        <p:spPr>
          <a:xfrm>
            <a:off x="3449281" y="2998113"/>
            <a:ext cx="575189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K-Means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169560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20DDCA-D2C9-32BB-CD9D-16DC0B498E83}"/>
              </a:ext>
            </a:extLst>
          </p:cNvPr>
          <p:cNvCxnSpPr>
            <a:cxnSpLocks/>
          </p:cNvCxnSpPr>
          <p:nvPr/>
        </p:nvCxnSpPr>
        <p:spPr>
          <a:xfrm flipV="1">
            <a:off x="3442952" y="977462"/>
            <a:ext cx="0" cy="38024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310F756-8238-62CD-80B2-F1068E52F5B9}"/>
              </a:ext>
            </a:extLst>
          </p:cNvPr>
          <p:cNvCxnSpPr>
            <a:cxnSpLocks/>
          </p:cNvCxnSpPr>
          <p:nvPr/>
        </p:nvCxnSpPr>
        <p:spPr>
          <a:xfrm>
            <a:off x="3442952" y="4760834"/>
            <a:ext cx="5259614" cy="190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7C08D81-7251-6450-0A2C-2227E1010F14}"/>
              </a:ext>
            </a:extLst>
          </p:cNvPr>
          <p:cNvSpPr/>
          <p:nvPr/>
        </p:nvSpPr>
        <p:spPr>
          <a:xfrm>
            <a:off x="4180459" y="1978078"/>
            <a:ext cx="89807" cy="898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B9F1C12-EA48-EB2D-DFBA-82DF33184E00}"/>
              </a:ext>
            </a:extLst>
          </p:cNvPr>
          <p:cNvSpPr/>
          <p:nvPr/>
        </p:nvSpPr>
        <p:spPr>
          <a:xfrm>
            <a:off x="4622691" y="2572094"/>
            <a:ext cx="89807" cy="898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AC487BA-0023-81BE-B3D3-8827D76FDD56}"/>
              </a:ext>
            </a:extLst>
          </p:cNvPr>
          <p:cNvSpPr/>
          <p:nvPr/>
        </p:nvSpPr>
        <p:spPr>
          <a:xfrm>
            <a:off x="6474541" y="3715674"/>
            <a:ext cx="89807" cy="898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B3A1411-4D0B-6D24-2467-83C9BBEF8223}"/>
              </a:ext>
            </a:extLst>
          </p:cNvPr>
          <p:cNvSpPr/>
          <p:nvPr/>
        </p:nvSpPr>
        <p:spPr>
          <a:xfrm>
            <a:off x="4361434" y="2281027"/>
            <a:ext cx="89807" cy="898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7049933-BF5A-F8AD-F1E6-8AF2D3E8300F}"/>
              </a:ext>
            </a:extLst>
          </p:cNvPr>
          <p:cNvSpPr/>
          <p:nvPr/>
        </p:nvSpPr>
        <p:spPr>
          <a:xfrm>
            <a:off x="6429638" y="3503483"/>
            <a:ext cx="89807" cy="898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174006C-CDEF-0A2C-4415-418F7BC966B7}"/>
              </a:ext>
            </a:extLst>
          </p:cNvPr>
          <p:cNvSpPr/>
          <p:nvPr/>
        </p:nvSpPr>
        <p:spPr>
          <a:xfrm>
            <a:off x="6824245" y="3797317"/>
            <a:ext cx="89807" cy="898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39">
                <a:extLst>
                  <a:ext uri="{FF2B5EF4-FFF2-40B4-BE49-F238E27FC236}">
                    <a16:creationId xmlns:a16="http://schemas.microsoft.com/office/drawing/2014/main" id="{A428A670-09BB-A757-E1A5-E00FCF9510E4}"/>
                  </a:ext>
                </a:extLst>
              </p:cNvPr>
              <p:cNvSpPr txBox="1"/>
              <p:nvPr/>
            </p:nvSpPr>
            <p:spPr>
              <a:xfrm>
                <a:off x="8438247" y="4779884"/>
                <a:ext cx="4655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3" name="TextBox 39">
                <a:extLst>
                  <a:ext uri="{FF2B5EF4-FFF2-40B4-BE49-F238E27FC236}">
                    <a16:creationId xmlns:a16="http://schemas.microsoft.com/office/drawing/2014/main" id="{A428A670-09BB-A757-E1A5-E00FCF951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247" y="4779884"/>
                <a:ext cx="46557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40">
                <a:extLst>
                  <a:ext uri="{FF2B5EF4-FFF2-40B4-BE49-F238E27FC236}">
                    <a16:creationId xmlns:a16="http://schemas.microsoft.com/office/drawing/2014/main" id="{B56D54C4-DBED-97AC-E294-D52E3D987AFA}"/>
                  </a:ext>
                </a:extLst>
              </p:cNvPr>
              <p:cNvSpPr txBox="1"/>
              <p:nvPr/>
            </p:nvSpPr>
            <p:spPr>
              <a:xfrm>
                <a:off x="2972054" y="792796"/>
                <a:ext cx="4708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4" name="TextBox 40">
                <a:extLst>
                  <a:ext uri="{FF2B5EF4-FFF2-40B4-BE49-F238E27FC236}">
                    <a16:creationId xmlns:a16="http://schemas.microsoft.com/office/drawing/2014/main" id="{B56D54C4-DBED-97AC-E294-D52E3D987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054" y="792796"/>
                <a:ext cx="47089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6BD52572-FEC6-BCF3-63D2-9A384FDC833B}"/>
              </a:ext>
            </a:extLst>
          </p:cNvPr>
          <p:cNvSpPr/>
          <p:nvPr/>
        </p:nvSpPr>
        <p:spPr>
          <a:xfrm>
            <a:off x="4220020" y="3064709"/>
            <a:ext cx="89807" cy="898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703F0AD-6DBC-0B09-C9E2-481C3482CC4B}"/>
              </a:ext>
            </a:extLst>
          </p:cNvPr>
          <p:cNvSpPr/>
          <p:nvPr/>
        </p:nvSpPr>
        <p:spPr>
          <a:xfrm>
            <a:off x="4249579" y="2622306"/>
            <a:ext cx="89807" cy="898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91EA0C-BA13-60DF-AA3A-F88977CE13F2}"/>
              </a:ext>
            </a:extLst>
          </p:cNvPr>
          <p:cNvSpPr/>
          <p:nvPr/>
        </p:nvSpPr>
        <p:spPr>
          <a:xfrm>
            <a:off x="4622691" y="3082256"/>
            <a:ext cx="89807" cy="898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3F34859-1118-3CA5-3A19-F215616DC443}"/>
              </a:ext>
            </a:extLst>
          </p:cNvPr>
          <p:cNvSpPr/>
          <p:nvPr/>
        </p:nvSpPr>
        <p:spPr>
          <a:xfrm>
            <a:off x="4578667" y="1894503"/>
            <a:ext cx="89807" cy="898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A87511E-32F8-9CD1-3956-C54F5A6AE7A6}"/>
              </a:ext>
            </a:extLst>
          </p:cNvPr>
          <p:cNvSpPr/>
          <p:nvPr/>
        </p:nvSpPr>
        <p:spPr>
          <a:xfrm>
            <a:off x="6785839" y="3181467"/>
            <a:ext cx="89807" cy="898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4E6F696-488B-0D01-E227-13D4F72088D7}"/>
              </a:ext>
            </a:extLst>
          </p:cNvPr>
          <p:cNvSpPr/>
          <p:nvPr/>
        </p:nvSpPr>
        <p:spPr>
          <a:xfrm>
            <a:off x="7135543" y="3263110"/>
            <a:ext cx="89807" cy="898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3B1E05A-36EE-687C-234E-978ABB30ED32}"/>
              </a:ext>
            </a:extLst>
          </p:cNvPr>
          <p:cNvSpPr/>
          <p:nvPr/>
        </p:nvSpPr>
        <p:spPr>
          <a:xfrm>
            <a:off x="6429638" y="3085334"/>
            <a:ext cx="89807" cy="898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3B1C8C4-507B-6631-0DCF-27EAA349FC9F}"/>
              </a:ext>
            </a:extLst>
          </p:cNvPr>
          <p:cNvSpPr/>
          <p:nvPr/>
        </p:nvSpPr>
        <p:spPr>
          <a:xfrm>
            <a:off x="4740899" y="2046903"/>
            <a:ext cx="89807" cy="898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C6A24ED-032A-1927-3F64-2804DB75BD7F}"/>
              </a:ext>
            </a:extLst>
          </p:cNvPr>
          <p:cNvSpPr/>
          <p:nvPr/>
        </p:nvSpPr>
        <p:spPr>
          <a:xfrm>
            <a:off x="4445930" y="1692941"/>
            <a:ext cx="89807" cy="898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5C44FA9-C266-08DA-A97D-670C0981F235}"/>
              </a:ext>
            </a:extLst>
          </p:cNvPr>
          <p:cNvSpPr/>
          <p:nvPr/>
        </p:nvSpPr>
        <p:spPr>
          <a:xfrm>
            <a:off x="6096000" y="3573105"/>
            <a:ext cx="89807" cy="8980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4" name="Cross 53">
            <a:extLst>
              <a:ext uri="{FF2B5EF4-FFF2-40B4-BE49-F238E27FC236}">
                <a16:creationId xmlns:a16="http://schemas.microsoft.com/office/drawing/2014/main" id="{1C95A355-4BD7-81E2-E021-00F67D1388CA}"/>
              </a:ext>
            </a:extLst>
          </p:cNvPr>
          <p:cNvSpPr/>
          <p:nvPr/>
        </p:nvSpPr>
        <p:spPr>
          <a:xfrm>
            <a:off x="5090524" y="3906940"/>
            <a:ext cx="254442" cy="242207"/>
          </a:xfrm>
          <a:prstGeom prst="plus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B4D49B6-5103-28EB-6DFA-A6091599225E}"/>
              </a:ext>
            </a:extLst>
          </p:cNvPr>
          <p:cNvSpPr txBox="1"/>
          <p:nvPr/>
        </p:nvSpPr>
        <p:spPr>
          <a:xfrm>
            <a:off x="8509809" y="1270229"/>
            <a:ext cx="3067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Assign data points for the closest centroid</a:t>
            </a:r>
          </a:p>
        </p:txBody>
      </p:sp>
      <p:sp>
        <p:nvSpPr>
          <p:cNvPr id="2" name="Cross 1">
            <a:extLst>
              <a:ext uri="{FF2B5EF4-FFF2-40B4-BE49-F238E27FC236}">
                <a16:creationId xmlns:a16="http://schemas.microsoft.com/office/drawing/2014/main" id="{B239A104-5E72-BD4A-659E-F201AB36CD0C}"/>
              </a:ext>
            </a:extLst>
          </p:cNvPr>
          <p:cNvSpPr/>
          <p:nvPr/>
        </p:nvSpPr>
        <p:spPr>
          <a:xfrm>
            <a:off x="5369722" y="2139486"/>
            <a:ext cx="254442" cy="242207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29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20DDCA-D2C9-32BB-CD9D-16DC0B498E83}"/>
              </a:ext>
            </a:extLst>
          </p:cNvPr>
          <p:cNvCxnSpPr>
            <a:cxnSpLocks/>
          </p:cNvCxnSpPr>
          <p:nvPr/>
        </p:nvCxnSpPr>
        <p:spPr>
          <a:xfrm flipV="1">
            <a:off x="3442952" y="977462"/>
            <a:ext cx="0" cy="38024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310F756-8238-62CD-80B2-F1068E52F5B9}"/>
              </a:ext>
            </a:extLst>
          </p:cNvPr>
          <p:cNvCxnSpPr>
            <a:cxnSpLocks/>
          </p:cNvCxnSpPr>
          <p:nvPr/>
        </p:nvCxnSpPr>
        <p:spPr>
          <a:xfrm>
            <a:off x="3442952" y="4760834"/>
            <a:ext cx="5259614" cy="190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7C08D81-7251-6450-0A2C-2227E1010F14}"/>
              </a:ext>
            </a:extLst>
          </p:cNvPr>
          <p:cNvSpPr/>
          <p:nvPr/>
        </p:nvSpPr>
        <p:spPr>
          <a:xfrm>
            <a:off x="4180459" y="1978078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B9F1C12-EA48-EB2D-DFBA-82DF33184E00}"/>
              </a:ext>
            </a:extLst>
          </p:cNvPr>
          <p:cNvSpPr/>
          <p:nvPr/>
        </p:nvSpPr>
        <p:spPr>
          <a:xfrm>
            <a:off x="4622691" y="2572094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AC487BA-0023-81BE-B3D3-8827D76FDD56}"/>
              </a:ext>
            </a:extLst>
          </p:cNvPr>
          <p:cNvSpPr/>
          <p:nvPr/>
        </p:nvSpPr>
        <p:spPr>
          <a:xfrm>
            <a:off x="6474541" y="3715674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B3A1411-4D0B-6D24-2467-83C9BBEF8223}"/>
              </a:ext>
            </a:extLst>
          </p:cNvPr>
          <p:cNvSpPr/>
          <p:nvPr/>
        </p:nvSpPr>
        <p:spPr>
          <a:xfrm>
            <a:off x="4361434" y="2281027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7049933-BF5A-F8AD-F1E6-8AF2D3E8300F}"/>
              </a:ext>
            </a:extLst>
          </p:cNvPr>
          <p:cNvSpPr/>
          <p:nvPr/>
        </p:nvSpPr>
        <p:spPr>
          <a:xfrm>
            <a:off x="6429638" y="3503483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174006C-CDEF-0A2C-4415-418F7BC966B7}"/>
              </a:ext>
            </a:extLst>
          </p:cNvPr>
          <p:cNvSpPr/>
          <p:nvPr/>
        </p:nvSpPr>
        <p:spPr>
          <a:xfrm>
            <a:off x="6824245" y="3797317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39">
                <a:extLst>
                  <a:ext uri="{FF2B5EF4-FFF2-40B4-BE49-F238E27FC236}">
                    <a16:creationId xmlns:a16="http://schemas.microsoft.com/office/drawing/2014/main" id="{A428A670-09BB-A757-E1A5-E00FCF9510E4}"/>
                  </a:ext>
                </a:extLst>
              </p:cNvPr>
              <p:cNvSpPr txBox="1"/>
              <p:nvPr/>
            </p:nvSpPr>
            <p:spPr>
              <a:xfrm>
                <a:off x="8438247" y="4779884"/>
                <a:ext cx="4655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3" name="TextBox 39">
                <a:extLst>
                  <a:ext uri="{FF2B5EF4-FFF2-40B4-BE49-F238E27FC236}">
                    <a16:creationId xmlns:a16="http://schemas.microsoft.com/office/drawing/2014/main" id="{A428A670-09BB-A757-E1A5-E00FCF951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247" y="4779884"/>
                <a:ext cx="46557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40">
                <a:extLst>
                  <a:ext uri="{FF2B5EF4-FFF2-40B4-BE49-F238E27FC236}">
                    <a16:creationId xmlns:a16="http://schemas.microsoft.com/office/drawing/2014/main" id="{B56D54C4-DBED-97AC-E294-D52E3D987AFA}"/>
                  </a:ext>
                </a:extLst>
              </p:cNvPr>
              <p:cNvSpPr txBox="1"/>
              <p:nvPr/>
            </p:nvSpPr>
            <p:spPr>
              <a:xfrm>
                <a:off x="2972054" y="792796"/>
                <a:ext cx="4708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4" name="TextBox 40">
                <a:extLst>
                  <a:ext uri="{FF2B5EF4-FFF2-40B4-BE49-F238E27FC236}">
                    <a16:creationId xmlns:a16="http://schemas.microsoft.com/office/drawing/2014/main" id="{B56D54C4-DBED-97AC-E294-D52E3D987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054" y="792796"/>
                <a:ext cx="47089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6BD52572-FEC6-BCF3-63D2-9A384FDC833B}"/>
              </a:ext>
            </a:extLst>
          </p:cNvPr>
          <p:cNvSpPr/>
          <p:nvPr/>
        </p:nvSpPr>
        <p:spPr>
          <a:xfrm>
            <a:off x="4220020" y="3064709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703F0AD-6DBC-0B09-C9E2-481C3482CC4B}"/>
              </a:ext>
            </a:extLst>
          </p:cNvPr>
          <p:cNvSpPr/>
          <p:nvPr/>
        </p:nvSpPr>
        <p:spPr>
          <a:xfrm>
            <a:off x="4249579" y="2622306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91EA0C-BA13-60DF-AA3A-F88977CE13F2}"/>
              </a:ext>
            </a:extLst>
          </p:cNvPr>
          <p:cNvSpPr/>
          <p:nvPr/>
        </p:nvSpPr>
        <p:spPr>
          <a:xfrm>
            <a:off x="4622691" y="3082256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3F34859-1118-3CA5-3A19-F215616DC443}"/>
              </a:ext>
            </a:extLst>
          </p:cNvPr>
          <p:cNvSpPr/>
          <p:nvPr/>
        </p:nvSpPr>
        <p:spPr>
          <a:xfrm>
            <a:off x="4578667" y="1894503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A87511E-32F8-9CD1-3956-C54F5A6AE7A6}"/>
              </a:ext>
            </a:extLst>
          </p:cNvPr>
          <p:cNvSpPr/>
          <p:nvPr/>
        </p:nvSpPr>
        <p:spPr>
          <a:xfrm>
            <a:off x="6785839" y="3181467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4E6F696-488B-0D01-E227-13D4F72088D7}"/>
              </a:ext>
            </a:extLst>
          </p:cNvPr>
          <p:cNvSpPr/>
          <p:nvPr/>
        </p:nvSpPr>
        <p:spPr>
          <a:xfrm>
            <a:off x="7135543" y="3263110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3B1E05A-36EE-687C-234E-978ABB30ED32}"/>
              </a:ext>
            </a:extLst>
          </p:cNvPr>
          <p:cNvSpPr/>
          <p:nvPr/>
        </p:nvSpPr>
        <p:spPr>
          <a:xfrm>
            <a:off x="6429638" y="3085334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3B1C8C4-507B-6631-0DCF-27EAA349FC9F}"/>
              </a:ext>
            </a:extLst>
          </p:cNvPr>
          <p:cNvSpPr/>
          <p:nvPr/>
        </p:nvSpPr>
        <p:spPr>
          <a:xfrm>
            <a:off x="4740899" y="2046903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C6A24ED-032A-1927-3F64-2804DB75BD7F}"/>
              </a:ext>
            </a:extLst>
          </p:cNvPr>
          <p:cNvSpPr/>
          <p:nvPr/>
        </p:nvSpPr>
        <p:spPr>
          <a:xfrm>
            <a:off x="4445930" y="1692941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5C44FA9-C266-08DA-A97D-670C0981F235}"/>
              </a:ext>
            </a:extLst>
          </p:cNvPr>
          <p:cNvSpPr/>
          <p:nvPr/>
        </p:nvSpPr>
        <p:spPr>
          <a:xfrm>
            <a:off x="6096000" y="3573105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3" name="Cross 52">
            <a:extLst>
              <a:ext uri="{FF2B5EF4-FFF2-40B4-BE49-F238E27FC236}">
                <a16:creationId xmlns:a16="http://schemas.microsoft.com/office/drawing/2014/main" id="{D10BFA78-6D3A-4C4F-F533-61EC5595832B}"/>
              </a:ext>
            </a:extLst>
          </p:cNvPr>
          <p:cNvSpPr/>
          <p:nvPr/>
        </p:nvSpPr>
        <p:spPr>
          <a:xfrm>
            <a:off x="5369722" y="2139486"/>
            <a:ext cx="254442" cy="242207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>
            <a:extLst>
              <a:ext uri="{FF2B5EF4-FFF2-40B4-BE49-F238E27FC236}">
                <a16:creationId xmlns:a16="http://schemas.microsoft.com/office/drawing/2014/main" id="{1C95A355-4BD7-81E2-E021-00F67D1388CA}"/>
              </a:ext>
            </a:extLst>
          </p:cNvPr>
          <p:cNvSpPr/>
          <p:nvPr/>
        </p:nvSpPr>
        <p:spPr>
          <a:xfrm>
            <a:off x="5090524" y="3906940"/>
            <a:ext cx="254442" cy="242207"/>
          </a:xfrm>
          <a:prstGeom prst="plus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B4D49B6-5103-28EB-6DFA-A6091599225E}"/>
              </a:ext>
            </a:extLst>
          </p:cNvPr>
          <p:cNvSpPr txBox="1"/>
          <p:nvPr/>
        </p:nvSpPr>
        <p:spPr>
          <a:xfrm>
            <a:off x="8509809" y="1270229"/>
            <a:ext cx="3067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Now update the center of the centroids</a:t>
            </a:r>
          </a:p>
        </p:txBody>
      </p:sp>
    </p:spTree>
    <p:extLst>
      <p:ext uri="{BB962C8B-B14F-4D97-AF65-F5344CB8AC3E}">
        <p14:creationId xmlns:p14="http://schemas.microsoft.com/office/powerpoint/2010/main" val="383989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709381-97D4-6AB1-E029-E1F29216ABA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76800" y="6233715"/>
            <a:ext cx="1312025" cy="365125"/>
          </a:xfrm>
        </p:spPr>
        <p:txBody>
          <a:bodyPr/>
          <a:lstStyle/>
          <a:p>
            <a:fld id="{401CF334-2D5C-4859-84A6-CA7E6E43FAEB}" type="slidenum">
              <a:rPr lang="en-US" smtClean="0"/>
              <a:t>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E7BCED-3868-538A-2244-B47FF1D881A4}"/>
              </a:ext>
            </a:extLst>
          </p:cNvPr>
          <p:cNvSpPr/>
          <p:nvPr/>
        </p:nvSpPr>
        <p:spPr>
          <a:xfrm>
            <a:off x="2488676" y="2439295"/>
            <a:ext cx="2196446" cy="29882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Cholesterol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DCBB91-B3D2-783F-9AE8-29722CD6D6B6}"/>
              </a:ext>
            </a:extLst>
          </p:cNvPr>
          <p:cNvSpPr/>
          <p:nvPr/>
        </p:nvSpPr>
        <p:spPr>
          <a:xfrm>
            <a:off x="7717067" y="2455101"/>
            <a:ext cx="2958850" cy="29882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Get a Heart Disease or Not</a:t>
            </a:r>
          </a:p>
        </p:txBody>
      </p:sp>
      <p:sp>
        <p:nvSpPr>
          <p:cNvPr id="11" name="Notched Right Arrow 10">
            <a:extLst>
              <a:ext uri="{FF2B5EF4-FFF2-40B4-BE49-F238E27FC236}">
                <a16:creationId xmlns:a16="http://schemas.microsoft.com/office/drawing/2014/main" id="{59A19979-F720-A8CC-A5A2-0B8BB46A6C24}"/>
              </a:ext>
            </a:extLst>
          </p:cNvPr>
          <p:cNvSpPr/>
          <p:nvPr/>
        </p:nvSpPr>
        <p:spPr>
          <a:xfrm>
            <a:off x="5044569" y="3429000"/>
            <a:ext cx="2488676" cy="914400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holesterol Icon 2131175">
            <a:extLst>
              <a:ext uri="{FF2B5EF4-FFF2-40B4-BE49-F238E27FC236}">
                <a16:creationId xmlns:a16="http://schemas.microsoft.com/office/drawing/2014/main" id="{9BA216F4-9672-D51B-FF4E-CCFF0D695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814" y="3181511"/>
            <a:ext cx="1807932" cy="1807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eart disease Icon 1250198">
            <a:extLst>
              <a:ext uri="{FF2B5EF4-FFF2-40B4-BE49-F238E27FC236}">
                <a16:creationId xmlns:a16="http://schemas.microsoft.com/office/drawing/2014/main" id="{B68B9FFF-B823-AF24-027E-8117639BB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821" y="3052059"/>
            <a:ext cx="2391339" cy="239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2975D9-EC6D-1F47-8E61-B909938DE4B6}"/>
              </a:ext>
            </a:extLst>
          </p:cNvPr>
          <p:cNvSpPr txBox="1"/>
          <p:nvPr/>
        </p:nvSpPr>
        <p:spPr>
          <a:xfrm>
            <a:off x="1551070" y="366961"/>
            <a:ext cx="1017618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Supervised Learning: Classification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DD6724-3C7F-C021-2AE6-D6855F2A1145}"/>
              </a:ext>
            </a:extLst>
          </p:cNvPr>
          <p:cNvSpPr txBox="1"/>
          <p:nvPr/>
        </p:nvSpPr>
        <p:spPr>
          <a:xfrm>
            <a:off x="1955768" y="1492030"/>
            <a:ext cx="866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Predict a </a:t>
            </a:r>
            <a:r>
              <a:rPr lang="en-US" b="1" u="sng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Categorical Response Variable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from a set of Independent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BDD443-E972-3AAD-FC02-26021F0E3347}"/>
                  </a:ext>
                </a:extLst>
              </p:cNvPr>
              <p:cNvSpPr txBox="1"/>
              <p:nvPr/>
            </p:nvSpPr>
            <p:spPr>
              <a:xfrm>
                <a:off x="1013963" y="5764520"/>
                <a:ext cx="10549886" cy="632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latin typeface="Roboto" panose="02000000000000000000" pitchFamily="2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Heart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latin typeface="Roboto" panose="02000000000000000000" pitchFamily="2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latin typeface="Roboto" panose="02000000000000000000" pitchFamily="2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Disease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(</m:t>
                          </m:r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𝑌𝑒𝑠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 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𝑜𝑟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 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𝑁𝑜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)</m:t>
                          </m:r>
                        </m:sub>
                      </m:sSub>
                      <m:r>
                        <a:rPr lang="en-US" sz="3200" i="1" dirty="0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 </m:t>
                      </m:r>
                      <m:r>
                        <a:rPr lang="en-US" sz="3200" b="0" i="1" dirty="0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3200" dirty="0">
                              <a:latin typeface="Roboto" panose="02000000000000000000" pitchFamily="2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Cholesterol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latin typeface="Roboto" panose="02000000000000000000" pitchFamily="2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3200" dirty="0">
                              <a:latin typeface="Roboto" panose="02000000000000000000" pitchFamily="2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Level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BDD443-E972-3AAD-FC02-26021F0E33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963" y="5764520"/>
                <a:ext cx="10549886" cy="632161"/>
              </a:xfrm>
              <a:prstGeom prst="rect">
                <a:avLst/>
              </a:prstGeom>
              <a:blipFill>
                <a:blip r:embed="rId4"/>
                <a:stretch>
                  <a:fillRect t="-10000" b="-1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248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20DDCA-D2C9-32BB-CD9D-16DC0B498E83}"/>
              </a:ext>
            </a:extLst>
          </p:cNvPr>
          <p:cNvCxnSpPr>
            <a:cxnSpLocks/>
          </p:cNvCxnSpPr>
          <p:nvPr/>
        </p:nvCxnSpPr>
        <p:spPr>
          <a:xfrm flipV="1">
            <a:off x="3442952" y="977462"/>
            <a:ext cx="0" cy="38024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310F756-8238-62CD-80B2-F1068E52F5B9}"/>
              </a:ext>
            </a:extLst>
          </p:cNvPr>
          <p:cNvCxnSpPr>
            <a:cxnSpLocks/>
          </p:cNvCxnSpPr>
          <p:nvPr/>
        </p:nvCxnSpPr>
        <p:spPr>
          <a:xfrm>
            <a:off x="3442952" y="4760834"/>
            <a:ext cx="5259614" cy="190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7C08D81-7251-6450-0A2C-2227E1010F14}"/>
              </a:ext>
            </a:extLst>
          </p:cNvPr>
          <p:cNvSpPr/>
          <p:nvPr/>
        </p:nvSpPr>
        <p:spPr>
          <a:xfrm>
            <a:off x="4180459" y="1978078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B9F1C12-EA48-EB2D-DFBA-82DF33184E00}"/>
              </a:ext>
            </a:extLst>
          </p:cNvPr>
          <p:cNvSpPr/>
          <p:nvPr/>
        </p:nvSpPr>
        <p:spPr>
          <a:xfrm>
            <a:off x="4622691" y="2572094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AC487BA-0023-81BE-B3D3-8827D76FDD56}"/>
              </a:ext>
            </a:extLst>
          </p:cNvPr>
          <p:cNvSpPr/>
          <p:nvPr/>
        </p:nvSpPr>
        <p:spPr>
          <a:xfrm>
            <a:off x="6474541" y="3715674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B3A1411-4D0B-6D24-2467-83C9BBEF8223}"/>
              </a:ext>
            </a:extLst>
          </p:cNvPr>
          <p:cNvSpPr/>
          <p:nvPr/>
        </p:nvSpPr>
        <p:spPr>
          <a:xfrm>
            <a:off x="4361434" y="2281027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7049933-BF5A-F8AD-F1E6-8AF2D3E8300F}"/>
              </a:ext>
            </a:extLst>
          </p:cNvPr>
          <p:cNvSpPr/>
          <p:nvPr/>
        </p:nvSpPr>
        <p:spPr>
          <a:xfrm>
            <a:off x="6429638" y="3503483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174006C-CDEF-0A2C-4415-418F7BC966B7}"/>
              </a:ext>
            </a:extLst>
          </p:cNvPr>
          <p:cNvSpPr/>
          <p:nvPr/>
        </p:nvSpPr>
        <p:spPr>
          <a:xfrm>
            <a:off x="6824245" y="3797317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39">
                <a:extLst>
                  <a:ext uri="{FF2B5EF4-FFF2-40B4-BE49-F238E27FC236}">
                    <a16:creationId xmlns:a16="http://schemas.microsoft.com/office/drawing/2014/main" id="{A428A670-09BB-A757-E1A5-E00FCF9510E4}"/>
                  </a:ext>
                </a:extLst>
              </p:cNvPr>
              <p:cNvSpPr txBox="1"/>
              <p:nvPr/>
            </p:nvSpPr>
            <p:spPr>
              <a:xfrm>
                <a:off x="8438247" y="4779884"/>
                <a:ext cx="4655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3" name="TextBox 39">
                <a:extLst>
                  <a:ext uri="{FF2B5EF4-FFF2-40B4-BE49-F238E27FC236}">
                    <a16:creationId xmlns:a16="http://schemas.microsoft.com/office/drawing/2014/main" id="{A428A670-09BB-A757-E1A5-E00FCF951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247" y="4779884"/>
                <a:ext cx="46557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40">
                <a:extLst>
                  <a:ext uri="{FF2B5EF4-FFF2-40B4-BE49-F238E27FC236}">
                    <a16:creationId xmlns:a16="http://schemas.microsoft.com/office/drawing/2014/main" id="{B56D54C4-DBED-97AC-E294-D52E3D987AFA}"/>
                  </a:ext>
                </a:extLst>
              </p:cNvPr>
              <p:cNvSpPr txBox="1"/>
              <p:nvPr/>
            </p:nvSpPr>
            <p:spPr>
              <a:xfrm>
                <a:off x="2972054" y="792796"/>
                <a:ext cx="4708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4" name="TextBox 40">
                <a:extLst>
                  <a:ext uri="{FF2B5EF4-FFF2-40B4-BE49-F238E27FC236}">
                    <a16:creationId xmlns:a16="http://schemas.microsoft.com/office/drawing/2014/main" id="{B56D54C4-DBED-97AC-E294-D52E3D987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054" y="792796"/>
                <a:ext cx="47089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6BD52572-FEC6-BCF3-63D2-9A384FDC833B}"/>
              </a:ext>
            </a:extLst>
          </p:cNvPr>
          <p:cNvSpPr/>
          <p:nvPr/>
        </p:nvSpPr>
        <p:spPr>
          <a:xfrm>
            <a:off x="4220020" y="3064709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703F0AD-6DBC-0B09-C9E2-481C3482CC4B}"/>
              </a:ext>
            </a:extLst>
          </p:cNvPr>
          <p:cNvSpPr/>
          <p:nvPr/>
        </p:nvSpPr>
        <p:spPr>
          <a:xfrm>
            <a:off x="4249579" y="2622306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91EA0C-BA13-60DF-AA3A-F88977CE13F2}"/>
              </a:ext>
            </a:extLst>
          </p:cNvPr>
          <p:cNvSpPr/>
          <p:nvPr/>
        </p:nvSpPr>
        <p:spPr>
          <a:xfrm>
            <a:off x="4622691" y="3082256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3F34859-1118-3CA5-3A19-F215616DC443}"/>
              </a:ext>
            </a:extLst>
          </p:cNvPr>
          <p:cNvSpPr/>
          <p:nvPr/>
        </p:nvSpPr>
        <p:spPr>
          <a:xfrm>
            <a:off x="4578667" y="1894503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A87511E-32F8-9CD1-3956-C54F5A6AE7A6}"/>
              </a:ext>
            </a:extLst>
          </p:cNvPr>
          <p:cNvSpPr/>
          <p:nvPr/>
        </p:nvSpPr>
        <p:spPr>
          <a:xfrm>
            <a:off x="6785839" y="3181467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4E6F696-488B-0D01-E227-13D4F72088D7}"/>
              </a:ext>
            </a:extLst>
          </p:cNvPr>
          <p:cNvSpPr/>
          <p:nvPr/>
        </p:nvSpPr>
        <p:spPr>
          <a:xfrm>
            <a:off x="7135543" y="3263110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3B1E05A-36EE-687C-234E-978ABB30ED32}"/>
              </a:ext>
            </a:extLst>
          </p:cNvPr>
          <p:cNvSpPr/>
          <p:nvPr/>
        </p:nvSpPr>
        <p:spPr>
          <a:xfrm>
            <a:off x="6429638" y="3085334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3B1C8C4-507B-6631-0DCF-27EAA349FC9F}"/>
              </a:ext>
            </a:extLst>
          </p:cNvPr>
          <p:cNvSpPr/>
          <p:nvPr/>
        </p:nvSpPr>
        <p:spPr>
          <a:xfrm>
            <a:off x="4740899" y="2046903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C6A24ED-032A-1927-3F64-2804DB75BD7F}"/>
              </a:ext>
            </a:extLst>
          </p:cNvPr>
          <p:cNvSpPr/>
          <p:nvPr/>
        </p:nvSpPr>
        <p:spPr>
          <a:xfrm>
            <a:off x="4445930" y="1692941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5C44FA9-C266-08DA-A97D-670C0981F235}"/>
              </a:ext>
            </a:extLst>
          </p:cNvPr>
          <p:cNvSpPr/>
          <p:nvPr/>
        </p:nvSpPr>
        <p:spPr>
          <a:xfrm>
            <a:off x="6096000" y="3573105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3" name="Cross 52">
            <a:extLst>
              <a:ext uri="{FF2B5EF4-FFF2-40B4-BE49-F238E27FC236}">
                <a16:creationId xmlns:a16="http://schemas.microsoft.com/office/drawing/2014/main" id="{D10BFA78-6D3A-4C4F-F533-61EC5595832B}"/>
              </a:ext>
            </a:extLst>
          </p:cNvPr>
          <p:cNvSpPr/>
          <p:nvPr/>
        </p:nvSpPr>
        <p:spPr>
          <a:xfrm>
            <a:off x="4859954" y="2249730"/>
            <a:ext cx="254442" cy="242207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>
            <a:extLst>
              <a:ext uri="{FF2B5EF4-FFF2-40B4-BE49-F238E27FC236}">
                <a16:creationId xmlns:a16="http://schemas.microsoft.com/office/drawing/2014/main" id="{1C95A355-4BD7-81E2-E021-00F67D1388CA}"/>
              </a:ext>
            </a:extLst>
          </p:cNvPr>
          <p:cNvSpPr/>
          <p:nvPr/>
        </p:nvSpPr>
        <p:spPr>
          <a:xfrm>
            <a:off x="5743391" y="3773847"/>
            <a:ext cx="254442" cy="242207"/>
          </a:xfrm>
          <a:prstGeom prst="plus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B4D49B6-5103-28EB-6DFA-A6091599225E}"/>
              </a:ext>
            </a:extLst>
          </p:cNvPr>
          <p:cNvSpPr txBox="1"/>
          <p:nvPr/>
        </p:nvSpPr>
        <p:spPr>
          <a:xfrm>
            <a:off x="8509809" y="1270229"/>
            <a:ext cx="3067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Now update the center of the centroids</a:t>
            </a:r>
          </a:p>
        </p:txBody>
      </p:sp>
    </p:spTree>
    <p:extLst>
      <p:ext uri="{BB962C8B-B14F-4D97-AF65-F5344CB8AC3E}">
        <p14:creationId xmlns:p14="http://schemas.microsoft.com/office/powerpoint/2010/main" val="393214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20DDCA-D2C9-32BB-CD9D-16DC0B498E83}"/>
              </a:ext>
            </a:extLst>
          </p:cNvPr>
          <p:cNvCxnSpPr>
            <a:cxnSpLocks/>
          </p:cNvCxnSpPr>
          <p:nvPr/>
        </p:nvCxnSpPr>
        <p:spPr>
          <a:xfrm flipV="1">
            <a:off x="3442952" y="977462"/>
            <a:ext cx="0" cy="38024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310F756-8238-62CD-80B2-F1068E52F5B9}"/>
              </a:ext>
            </a:extLst>
          </p:cNvPr>
          <p:cNvCxnSpPr>
            <a:cxnSpLocks/>
          </p:cNvCxnSpPr>
          <p:nvPr/>
        </p:nvCxnSpPr>
        <p:spPr>
          <a:xfrm>
            <a:off x="3442952" y="4760834"/>
            <a:ext cx="5259614" cy="190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7C08D81-7251-6450-0A2C-2227E1010F14}"/>
              </a:ext>
            </a:extLst>
          </p:cNvPr>
          <p:cNvSpPr/>
          <p:nvPr/>
        </p:nvSpPr>
        <p:spPr>
          <a:xfrm>
            <a:off x="4180459" y="1978078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B9F1C12-EA48-EB2D-DFBA-82DF33184E00}"/>
              </a:ext>
            </a:extLst>
          </p:cNvPr>
          <p:cNvSpPr/>
          <p:nvPr/>
        </p:nvSpPr>
        <p:spPr>
          <a:xfrm>
            <a:off x="4622691" y="2572094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AC487BA-0023-81BE-B3D3-8827D76FDD56}"/>
              </a:ext>
            </a:extLst>
          </p:cNvPr>
          <p:cNvSpPr/>
          <p:nvPr/>
        </p:nvSpPr>
        <p:spPr>
          <a:xfrm>
            <a:off x="6474541" y="3715674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B3A1411-4D0B-6D24-2467-83C9BBEF8223}"/>
              </a:ext>
            </a:extLst>
          </p:cNvPr>
          <p:cNvSpPr/>
          <p:nvPr/>
        </p:nvSpPr>
        <p:spPr>
          <a:xfrm>
            <a:off x="4361434" y="2281027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7049933-BF5A-F8AD-F1E6-8AF2D3E8300F}"/>
              </a:ext>
            </a:extLst>
          </p:cNvPr>
          <p:cNvSpPr/>
          <p:nvPr/>
        </p:nvSpPr>
        <p:spPr>
          <a:xfrm>
            <a:off x="6429638" y="3503483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174006C-CDEF-0A2C-4415-418F7BC966B7}"/>
              </a:ext>
            </a:extLst>
          </p:cNvPr>
          <p:cNvSpPr/>
          <p:nvPr/>
        </p:nvSpPr>
        <p:spPr>
          <a:xfrm>
            <a:off x="6824245" y="3797317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39">
                <a:extLst>
                  <a:ext uri="{FF2B5EF4-FFF2-40B4-BE49-F238E27FC236}">
                    <a16:creationId xmlns:a16="http://schemas.microsoft.com/office/drawing/2014/main" id="{A428A670-09BB-A757-E1A5-E00FCF9510E4}"/>
                  </a:ext>
                </a:extLst>
              </p:cNvPr>
              <p:cNvSpPr txBox="1"/>
              <p:nvPr/>
            </p:nvSpPr>
            <p:spPr>
              <a:xfrm>
                <a:off x="8438247" y="4779884"/>
                <a:ext cx="4655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3" name="TextBox 39">
                <a:extLst>
                  <a:ext uri="{FF2B5EF4-FFF2-40B4-BE49-F238E27FC236}">
                    <a16:creationId xmlns:a16="http://schemas.microsoft.com/office/drawing/2014/main" id="{A428A670-09BB-A757-E1A5-E00FCF951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247" y="4779884"/>
                <a:ext cx="46557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40">
                <a:extLst>
                  <a:ext uri="{FF2B5EF4-FFF2-40B4-BE49-F238E27FC236}">
                    <a16:creationId xmlns:a16="http://schemas.microsoft.com/office/drawing/2014/main" id="{B56D54C4-DBED-97AC-E294-D52E3D987AFA}"/>
                  </a:ext>
                </a:extLst>
              </p:cNvPr>
              <p:cNvSpPr txBox="1"/>
              <p:nvPr/>
            </p:nvSpPr>
            <p:spPr>
              <a:xfrm>
                <a:off x="2972054" y="792796"/>
                <a:ext cx="4708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4" name="TextBox 40">
                <a:extLst>
                  <a:ext uri="{FF2B5EF4-FFF2-40B4-BE49-F238E27FC236}">
                    <a16:creationId xmlns:a16="http://schemas.microsoft.com/office/drawing/2014/main" id="{B56D54C4-DBED-97AC-E294-D52E3D987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054" y="792796"/>
                <a:ext cx="47089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6BD52572-FEC6-BCF3-63D2-9A384FDC833B}"/>
              </a:ext>
            </a:extLst>
          </p:cNvPr>
          <p:cNvSpPr/>
          <p:nvPr/>
        </p:nvSpPr>
        <p:spPr>
          <a:xfrm>
            <a:off x="4220020" y="3064709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703F0AD-6DBC-0B09-C9E2-481C3482CC4B}"/>
              </a:ext>
            </a:extLst>
          </p:cNvPr>
          <p:cNvSpPr/>
          <p:nvPr/>
        </p:nvSpPr>
        <p:spPr>
          <a:xfrm>
            <a:off x="4249579" y="2622306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91EA0C-BA13-60DF-AA3A-F88977CE13F2}"/>
              </a:ext>
            </a:extLst>
          </p:cNvPr>
          <p:cNvSpPr/>
          <p:nvPr/>
        </p:nvSpPr>
        <p:spPr>
          <a:xfrm>
            <a:off x="4622691" y="3082256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3F34859-1118-3CA5-3A19-F215616DC443}"/>
              </a:ext>
            </a:extLst>
          </p:cNvPr>
          <p:cNvSpPr/>
          <p:nvPr/>
        </p:nvSpPr>
        <p:spPr>
          <a:xfrm>
            <a:off x="4578667" y="1894503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A87511E-32F8-9CD1-3956-C54F5A6AE7A6}"/>
              </a:ext>
            </a:extLst>
          </p:cNvPr>
          <p:cNvSpPr/>
          <p:nvPr/>
        </p:nvSpPr>
        <p:spPr>
          <a:xfrm>
            <a:off x="6785839" y="3181467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4E6F696-488B-0D01-E227-13D4F72088D7}"/>
              </a:ext>
            </a:extLst>
          </p:cNvPr>
          <p:cNvSpPr/>
          <p:nvPr/>
        </p:nvSpPr>
        <p:spPr>
          <a:xfrm>
            <a:off x="7135543" y="3263110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3B1E05A-36EE-687C-234E-978ABB30ED32}"/>
              </a:ext>
            </a:extLst>
          </p:cNvPr>
          <p:cNvSpPr/>
          <p:nvPr/>
        </p:nvSpPr>
        <p:spPr>
          <a:xfrm>
            <a:off x="6429638" y="3085334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3B1C8C4-507B-6631-0DCF-27EAA349FC9F}"/>
              </a:ext>
            </a:extLst>
          </p:cNvPr>
          <p:cNvSpPr/>
          <p:nvPr/>
        </p:nvSpPr>
        <p:spPr>
          <a:xfrm>
            <a:off x="4740899" y="2046903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C6A24ED-032A-1927-3F64-2804DB75BD7F}"/>
              </a:ext>
            </a:extLst>
          </p:cNvPr>
          <p:cNvSpPr/>
          <p:nvPr/>
        </p:nvSpPr>
        <p:spPr>
          <a:xfrm>
            <a:off x="4445930" y="1692941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5C44FA9-C266-08DA-A97D-670C0981F235}"/>
              </a:ext>
            </a:extLst>
          </p:cNvPr>
          <p:cNvSpPr/>
          <p:nvPr/>
        </p:nvSpPr>
        <p:spPr>
          <a:xfrm>
            <a:off x="6096000" y="3573105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3" name="Cross 52">
            <a:extLst>
              <a:ext uri="{FF2B5EF4-FFF2-40B4-BE49-F238E27FC236}">
                <a16:creationId xmlns:a16="http://schemas.microsoft.com/office/drawing/2014/main" id="{D10BFA78-6D3A-4C4F-F533-61EC5595832B}"/>
              </a:ext>
            </a:extLst>
          </p:cNvPr>
          <p:cNvSpPr/>
          <p:nvPr/>
        </p:nvSpPr>
        <p:spPr>
          <a:xfrm>
            <a:off x="4859954" y="2249730"/>
            <a:ext cx="254442" cy="242207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>
            <a:extLst>
              <a:ext uri="{FF2B5EF4-FFF2-40B4-BE49-F238E27FC236}">
                <a16:creationId xmlns:a16="http://schemas.microsoft.com/office/drawing/2014/main" id="{1C95A355-4BD7-81E2-E021-00F67D1388CA}"/>
              </a:ext>
            </a:extLst>
          </p:cNvPr>
          <p:cNvSpPr/>
          <p:nvPr/>
        </p:nvSpPr>
        <p:spPr>
          <a:xfrm>
            <a:off x="5743391" y="3773847"/>
            <a:ext cx="254442" cy="242207"/>
          </a:xfrm>
          <a:prstGeom prst="plus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B4D49B6-5103-28EB-6DFA-A6091599225E}"/>
              </a:ext>
            </a:extLst>
          </p:cNvPr>
          <p:cNvSpPr txBox="1"/>
          <p:nvPr/>
        </p:nvSpPr>
        <p:spPr>
          <a:xfrm>
            <a:off x="8509809" y="1270229"/>
            <a:ext cx="3067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Find the the closest points and and update the centroid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Repeat the process</a:t>
            </a:r>
          </a:p>
        </p:txBody>
      </p:sp>
    </p:spTree>
    <p:extLst>
      <p:ext uri="{BB962C8B-B14F-4D97-AF65-F5344CB8AC3E}">
        <p14:creationId xmlns:p14="http://schemas.microsoft.com/office/powerpoint/2010/main" val="396731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20DDCA-D2C9-32BB-CD9D-16DC0B498E83}"/>
              </a:ext>
            </a:extLst>
          </p:cNvPr>
          <p:cNvCxnSpPr>
            <a:cxnSpLocks/>
          </p:cNvCxnSpPr>
          <p:nvPr/>
        </p:nvCxnSpPr>
        <p:spPr>
          <a:xfrm flipV="1">
            <a:off x="3442952" y="977462"/>
            <a:ext cx="0" cy="38024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310F756-8238-62CD-80B2-F1068E52F5B9}"/>
              </a:ext>
            </a:extLst>
          </p:cNvPr>
          <p:cNvCxnSpPr>
            <a:cxnSpLocks/>
          </p:cNvCxnSpPr>
          <p:nvPr/>
        </p:nvCxnSpPr>
        <p:spPr>
          <a:xfrm>
            <a:off x="3442952" y="4760834"/>
            <a:ext cx="5259614" cy="190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7C08D81-7251-6450-0A2C-2227E1010F14}"/>
              </a:ext>
            </a:extLst>
          </p:cNvPr>
          <p:cNvSpPr/>
          <p:nvPr/>
        </p:nvSpPr>
        <p:spPr>
          <a:xfrm>
            <a:off x="4180459" y="1978078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B9F1C12-EA48-EB2D-DFBA-82DF33184E00}"/>
              </a:ext>
            </a:extLst>
          </p:cNvPr>
          <p:cNvSpPr/>
          <p:nvPr/>
        </p:nvSpPr>
        <p:spPr>
          <a:xfrm>
            <a:off x="4622691" y="2572094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AC487BA-0023-81BE-B3D3-8827D76FDD56}"/>
              </a:ext>
            </a:extLst>
          </p:cNvPr>
          <p:cNvSpPr/>
          <p:nvPr/>
        </p:nvSpPr>
        <p:spPr>
          <a:xfrm>
            <a:off x="6474541" y="3715674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B3A1411-4D0B-6D24-2467-83C9BBEF8223}"/>
              </a:ext>
            </a:extLst>
          </p:cNvPr>
          <p:cNvSpPr/>
          <p:nvPr/>
        </p:nvSpPr>
        <p:spPr>
          <a:xfrm>
            <a:off x="4361434" y="2281027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7049933-BF5A-F8AD-F1E6-8AF2D3E8300F}"/>
              </a:ext>
            </a:extLst>
          </p:cNvPr>
          <p:cNvSpPr/>
          <p:nvPr/>
        </p:nvSpPr>
        <p:spPr>
          <a:xfrm>
            <a:off x="6429638" y="3503483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174006C-CDEF-0A2C-4415-418F7BC966B7}"/>
              </a:ext>
            </a:extLst>
          </p:cNvPr>
          <p:cNvSpPr/>
          <p:nvPr/>
        </p:nvSpPr>
        <p:spPr>
          <a:xfrm>
            <a:off x="6824245" y="3797317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39">
                <a:extLst>
                  <a:ext uri="{FF2B5EF4-FFF2-40B4-BE49-F238E27FC236}">
                    <a16:creationId xmlns:a16="http://schemas.microsoft.com/office/drawing/2014/main" id="{A428A670-09BB-A757-E1A5-E00FCF9510E4}"/>
                  </a:ext>
                </a:extLst>
              </p:cNvPr>
              <p:cNvSpPr txBox="1"/>
              <p:nvPr/>
            </p:nvSpPr>
            <p:spPr>
              <a:xfrm>
                <a:off x="8438247" y="4779884"/>
                <a:ext cx="4655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3" name="TextBox 39">
                <a:extLst>
                  <a:ext uri="{FF2B5EF4-FFF2-40B4-BE49-F238E27FC236}">
                    <a16:creationId xmlns:a16="http://schemas.microsoft.com/office/drawing/2014/main" id="{A428A670-09BB-A757-E1A5-E00FCF951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247" y="4779884"/>
                <a:ext cx="46557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40">
                <a:extLst>
                  <a:ext uri="{FF2B5EF4-FFF2-40B4-BE49-F238E27FC236}">
                    <a16:creationId xmlns:a16="http://schemas.microsoft.com/office/drawing/2014/main" id="{B56D54C4-DBED-97AC-E294-D52E3D987AFA}"/>
                  </a:ext>
                </a:extLst>
              </p:cNvPr>
              <p:cNvSpPr txBox="1"/>
              <p:nvPr/>
            </p:nvSpPr>
            <p:spPr>
              <a:xfrm>
                <a:off x="2972054" y="792796"/>
                <a:ext cx="4708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4" name="TextBox 40">
                <a:extLst>
                  <a:ext uri="{FF2B5EF4-FFF2-40B4-BE49-F238E27FC236}">
                    <a16:creationId xmlns:a16="http://schemas.microsoft.com/office/drawing/2014/main" id="{B56D54C4-DBED-97AC-E294-D52E3D987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054" y="792796"/>
                <a:ext cx="47089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6BD52572-FEC6-BCF3-63D2-9A384FDC833B}"/>
              </a:ext>
            </a:extLst>
          </p:cNvPr>
          <p:cNvSpPr/>
          <p:nvPr/>
        </p:nvSpPr>
        <p:spPr>
          <a:xfrm>
            <a:off x="4220020" y="3064709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703F0AD-6DBC-0B09-C9E2-481C3482CC4B}"/>
              </a:ext>
            </a:extLst>
          </p:cNvPr>
          <p:cNvSpPr/>
          <p:nvPr/>
        </p:nvSpPr>
        <p:spPr>
          <a:xfrm>
            <a:off x="4249579" y="2622306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91EA0C-BA13-60DF-AA3A-F88977CE13F2}"/>
              </a:ext>
            </a:extLst>
          </p:cNvPr>
          <p:cNvSpPr/>
          <p:nvPr/>
        </p:nvSpPr>
        <p:spPr>
          <a:xfrm>
            <a:off x="4622691" y="3082256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3F34859-1118-3CA5-3A19-F215616DC443}"/>
              </a:ext>
            </a:extLst>
          </p:cNvPr>
          <p:cNvSpPr/>
          <p:nvPr/>
        </p:nvSpPr>
        <p:spPr>
          <a:xfrm>
            <a:off x="4578667" y="1894503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A87511E-32F8-9CD1-3956-C54F5A6AE7A6}"/>
              </a:ext>
            </a:extLst>
          </p:cNvPr>
          <p:cNvSpPr/>
          <p:nvPr/>
        </p:nvSpPr>
        <p:spPr>
          <a:xfrm>
            <a:off x="6785839" y="3181467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4E6F696-488B-0D01-E227-13D4F72088D7}"/>
              </a:ext>
            </a:extLst>
          </p:cNvPr>
          <p:cNvSpPr/>
          <p:nvPr/>
        </p:nvSpPr>
        <p:spPr>
          <a:xfrm>
            <a:off x="7135543" y="3263110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3B1E05A-36EE-687C-234E-978ABB30ED32}"/>
              </a:ext>
            </a:extLst>
          </p:cNvPr>
          <p:cNvSpPr/>
          <p:nvPr/>
        </p:nvSpPr>
        <p:spPr>
          <a:xfrm>
            <a:off x="6429638" y="3085334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3B1C8C4-507B-6631-0DCF-27EAA349FC9F}"/>
              </a:ext>
            </a:extLst>
          </p:cNvPr>
          <p:cNvSpPr/>
          <p:nvPr/>
        </p:nvSpPr>
        <p:spPr>
          <a:xfrm>
            <a:off x="4740899" y="2046903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C6A24ED-032A-1927-3F64-2804DB75BD7F}"/>
              </a:ext>
            </a:extLst>
          </p:cNvPr>
          <p:cNvSpPr/>
          <p:nvPr/>
        </p:nvSpPr>
        <p:spPr>
          <a:xfrm>
            <a:off x="4445930" y="1692941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5C44FA9-C266-08DA-A97D-670C0981F235}"/>
              </a:ext>
            </a:extLst>
          </p:cNvPr>
          <p:cNvSpPr/>
          <p:nvPr/>
        </p:nvSpPr>
        <p:spPr>
          <a:xfrm>
            <a:off x="6096000" y="3573105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3" name="Cross 52">
            <a:extLst>
              <a:ext uri="{FF2B5EF4-FFF2-40B4-BE49-F238E27FC236}">
                <a16:creationId xmlns:a16="http://schemas.microsoft.com/office/drawing/2014/main" id="{D10BFA78-6D3A-4C4F-F533-61EC5595832B}"/>
              </a:ext>
            </a:extLst>
          </p:cNvPr>
          <p:cNvSpPr/>
          <p:nvPr/>
        </p:nvSpPr>
        <p:spPr>
          <a:xfrm>
            <a:off x="4400670" y="2374790"/>
            <a:ext cx="254442" cy="242207"/>
          </a:xfrm>
          <a:prstGeom prst="plus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ross 53">
            <a:extLst>
              <a:ext uri="{FF2B5EF4-FFF2-40B4-BE49-F238E27FC236}">
                <a16:creationId xmlns:a16="http://schemas.microsoft.com/office/drawing/2014/main" id="{1C95A355-4BD7-81E2-E021-00F67D1388CA}"/>
              </a:ext>
            </a:extLst>
          </p:cNvPr>
          <p:cNvSpPr/>
          <p:nvPr/>
        </p:nvSpPr>
        <p:spPr>
          <a:xfrm>
            <a:off x="6558113" y="3446708"/>
            <a:ext cx="254442" cy="242207"/>
          </a:xfrm>
          <a:prstGeom prst="plus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B4D49B6-5103-28EB-6DFA-A6091599225E}"/>
              </a:ext>
            </a:extLst>
          </p:cNvPr>
          <p:cNvSpPr txBox="1"/>
          <p:nvPr/>
        </p:nvSpPr>
        <p:spPr>
          <a:xfrm>
            <a:off x="8509809" y="1270229"/>
            <a:ext cx="3067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Find the the closest points and and update the centroid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Repeat the process</a:t>
            </a:r>
          </a:p>
        </p:txBody>
      </p:sp>
    </p:spTree>
    <p:extLst>
      <p:ext uri="{BB962C8B-B14F-4D97-AF65-F5344CB8AC3E}">
        <p14:creationId xmlns:p14="http://schemas.microsoft.com/office/powerpoint/2010/main" val="62868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20DDCA-D2C9-32BB-CD9D-16DC0B498E83}"/>
              </a:ext>
            </a:extLst>
          </p:cNvPr>
          <p:cNvCxnSpPr>
            <a:cxnSpLocks/>
          </p:cNvCxnSpPr>
          <p:nvPr/>
        </p:nvCxnSpPr>
        <p:spPr>
          <a:xfrm flipV="1">
            <a:off x="3442952" y="977462"/>
            <a:ext cx="0" cy="38024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310F756-8238-62CD-80B2-F1068E52F5B9}"/>
              </a:ext>
            </a:extLst>
          </p:cNvPr>
          <p:cNvCxnSpPr>
            <a:cxnSpLocks/>
          </p:cNvCxnSpPr>
          <p:nvPr/>
        </p:nvCxnSpPr>
        <p:spPr>
          <a:xfrm>
            <a:off x="3442952" y="4760834"/>
            <a:ext cx="5259614" cy="190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7C08D81-7251-6450-0A2C-2227E1010F14}"/>
              </a:ext>
            </a:extLst>
          </p:cNvPr>
          <p:cNvSpPr/>
          <p:nvPr/>
        </p:nvSpPr>
        <p:spPr>
          <a:xfrm>
            <a:off x="4180459" y="1978078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B9F1C12-EA48-EB2D-DFBA-82DF33184E00}"/>
              </a:ext>
            </a:extLst>
          </p:cNvPr>
          <p:cNvSpPr/>
          <p:nvPr/>
        </p:nvSpPr>
        <p:spPr>
          <a:xfrm>
            <a:off x="4622691" y="2572094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AC487BA-0023-81BE-B3D3-8827D76FDD56}"/>
              </a:ext>
            </a:extLst>
          </p:cNvPr>
          <p:cNvSpPr/>
          <p:nvPr/>
        </p:nvSpPr>
        <p:spPr>
          <a:xfrm>
            <a:off x="6474541" y="3715674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B3A1411-4D0B-6D24-2467-83C9BBEF8223}"/>
              </a:ext>
            </a:extLst>
          </p:cNvPr>
          <p:cNvSpPr/>
          <p:nvPr/>
        </p:nvSpPr>
        <p:spPr>
          <a:xfrm>
            <a:off x="4361434" y="2281027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7049933-BF5A-F8AD-F1E6-8AF2D3E8300F}"/>
              </a:ext>
            </a:extLst>
          </p:cNvPr>
          <p:cNvSpPr/>
          <p:nvPr/>
        </p:nvSpPr>
        <p:spPr>
          <a:xfrm>
            <a:off x="6429638" y="3503483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174006C-CDEF-0A2C-4415-418F7BC966B7}"/>
              </a:ext>
            </a:extLst>
          </p:cNvPr>
          <p:cNvSpPr/>
          <p:nvPr/>
        </p:nvSpPr>
        <p:spPr>
          <a:xfrm>
            <a:off x="6824245" y="3797317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39">
                <a:extLst>
                  <a:ext uri="{FF2B5EF4-FFF2-40B4-BE49-F238E27FC236}">
                    <a16:creationId xmlns:a16="http://schemas.microsoft.com/office/drawing/2014/main" id="{A428A670-09BB-A757-E1A5-E00FCF9510E4}"/>
                  </a:ext>
                </a:extLst>
              </p:cNvPr>
              <p:cNvSpPr txBox="1"/>
              <p:nvPr/>
            </p:nvSpPr>
            <p:spPr>
              <a:xfrm>
                <a:off x="8438247" y="4779884"/>
                <a:ext cx="4655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3" name="TextBox 39">
                <a:extLst>
                  <a:ext uri="{FF2B5EF4-FFF2-40B4-BE49-F238E27FC236}">
                    <a16:creationId xmlns:a16="http://schemas.microsoft.com/office/drawing/2014/main" id="{A428A670-09BB-A757-E1A5-E00FCF9510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247" y="4779884"/>
                <a:ext cx="46557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40">
                <a:extLst>
                  <a:ext uri="{FF2B5EF4-FFF2-40B4-BE49-F238E27FC236}">
                    <a16:creationId xmlns:a16="http://schemas.microsoft.com/office/drawing/2014/main" id="{B56D54C4-DBED-97AC-E294-D52E3D987AFA}"/>
                  </a:ext>
                </a:extLst>
              </p:cNvPr>
              <p:cNvSpPr txBox="1"/>
              <p:nvPr/>
            </p:nvSpPr>
            <p:spPr>
              <a:xfrm>
                <a:off x="2972054" y="792796"/>
                <a:ext cx="4708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4" name="TextBox 40">
                <a:extLst>
                  <a:ext uri="{FF2B5EF4-FFF2-40B4-BE49-F238E27FC236}">
                    <a16:creationId xmlns:a16="http://schemas.microsoft.com/office/drawing/2014/main" id="{B56D54C4-DBED-97AC-E294-D52E3D987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054" y="792796"/>
                <a:ext cx="47089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6BD52572-FEC6-BCF3-63D2-9A384FDC833B}"/>
              </a:ext>
            </a:extLst>
          </p:cNvPr>
          <p:cNvSpPr/>
          <p:nvPr/>
        </p:nvSpPr>
        <p:spPr>
          <a:xfrm>
            <a:off x="4220020" y="3064709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703F0AD-6DBC-0B09-C9E2-481C3482CC4B}"/>
              </a:ext>
            </a:extLst>
          </p:cNvPr>
          <p:cNvSpPr/>
          <p:nvPr/>
        </p:nvSpPr>
        <p:spPr>
          <a:xfrm>
            <a:off x="4249579" y="2622306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91EA0C-BA13-60DF-AA3A-F88977CE13F2}"/>
              </a:ext>
            </a:extLst>
          </p:cNvPr>
          <p:cNvSpPr/>
          <p:nvPr/>
        </p:nvSpPr>
        <p:spPr>
          <a:xfrm>
            <a:off x="4622691" y="3082256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3F34859-1118-3CA5-3A19-F215616DC443}"/>
              </a:ext>
            </a:extLst>
          </p:cNvPr>
          <p:cNvSpPr/>
          <p:nvPr/>
        </p:nvSpPr>
        <p:spPr>
          <a:xfrm>
            <a:off x="4578667" y="1894503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A87511E-32F8-9CD1-3956-C54F5A6AE7A6}"/>
              </a:ext>
            </a:extLst>
          </p:cNvPr>
          <p:cNvSpPr/>
          <p:nvPr/>
        </p:nvSpPr>
        <p:spPr>
          <a:xfrm>
            <a:off x="6785839" y="3181467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4E6F696-488B-0D01-E227-13D4F72088D7}"/>
              </a:ext>
            </a:extLst>
          </p:cNvPr>
          <p:cNvSpPr/>
          <p:nvPr/>
        </p:nvSpPr>
        <p:spPr>
          <a:xfrm>
            <a:off x="7135543" y="3263110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3B1E05A-36EE-687C-234E-978ABB30ED32}"/>
              </a:ext>
            </a:extLst>
          </p:cNvPr>
          <p:cNvSpPr/>
          <p:nvPr/>
        </p:nvSpPr>
        <p:spPr>
          <a:xfrm>
            <a:off x="6429638" y="3085334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3B1C8C4-507B-6631-0DCF-27EAA349FC9F}"/>
              </a:ext>
            </a:extLst>
          </p:cNvPr>
          <p:cNvSpPr/>
          <p:nvPr/>
        </p:nvSpPr>
        <p:spPr>
          <a:xfrm>
            <a:off x="4740899" y="2046903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C6A24ED-032A-1927-3F64-2804DB75BD7F}"/>
              </a:ext>
            </a:extLst>
          </p:cNvPr>
          <p:cNvSpPr/>
          <p:nvPr/>
        </p:nvSpPr>
        <p:spPr>
          <a:xfrm>
            <a:off x="4445930" y="1692941"/>
            <a:ext cx="89807" cy="898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5C44FA9-C266-08DA-A97D-670C0981F235}"/>
              </a:ext>
            </a:extLst>
          </p:cNvPr>
          <p:cNvSpPr/>
          <p:nvPr/>
        </p:nvSpPr>
        <p:spPr>
          <a:xfrm>
            <a:off x="6096000" y="3573105"/>
            <a:ext cx="89807" cy="89807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B4D49B6-5103-28EB-6DFA-A6091599225E}"/>
              </a:ext>
            </a:extLst>
          </p:cNvPr>
          <p:cNvSpPr txBox="1"/>
          <p:nvPr/>
        </p:nvSpPr>
        <p:spPr>
          <a:xfrm>
            <a:off x="8509809" y="1270229"/>
            <a:ext cx="3067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Find the the closest points and and update the centroid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Repeat the process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0B2EE66-C897-3409-9414-CB8F99A7F6A6}"/>
              </a:ext>
            </a:extLst>
          </p:cNvPr>
          <p:cNvSpPr/>
          <p:nvPr/>
        </p:nvSpPr>
        <p:spPr>
          <a:xfrm>
            <a:off x="3804834" y="1410346"/>
            <a:ext cx="1449091" cy="2252566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2EC18FD-0200-23E6-DABB-17D3B4EA49BE}"/>
              </a:ext>
            </a:extLst>
          </p:cNvPr>
          <p:cNvSpPr/>
          <p:nvPr/>
        </p:nvSpPr>
        <p:spPr>
          <a:xfrm>
            <a:off x="5966542" y="2648514"/>
            <a:ext cx="1449091" cy="1709938"/>
          </a:xfrm>
          <a:prstGeom prst="ellipse">
            <a:avLst/>
          </a:prstGeom>
          <a:noFill/>
          <a:ln w="38100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10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8E9E4-B09C-19C1-9742-2FAED8583F5D}"/>
              </a:ext>
            </a:extLst>
          </p:cNvPr>
          <p:cNvSpPr txBox="1">
            <a:spLocks/>
          </p:cNvSpPr>
          <p:nvPr/>
        </p:nvSpPr>
        <p:spPr>
          <a:xfrm>
            <a:off x="1316859" y="389852"/>
            <a:ext cx="9607395" cy="112471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K-Means Clustering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8EB4BC-54B2-3AC3-AAE2-13B000D99069}"/>
              </a:ext>
            </a:extLst>
          </p:cNvPr>
          <p:cNvSpPr txBox="1"/>
          <p:nvPr/>
        </p:nvSpPr>
        <p:spPr>
          <a:xfrm>
            <a:off x="917879" y="1514564"/>
            <a:ext cx="10603830" cy="147732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set.seed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(123)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k_means_clustering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&lt;-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kmeans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centers = 2)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k_means_clustering$cluster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5" name="Picture 4" descr="A picture containing text, receipt, white, algebra&#10;&#10;Description automatically generated">
            <a:extLst>
              <a:ext uri="{FF2B5EF4-FFF2-40B4-BE49-F238E27FC236}">
                <a16:creationId xmlns:a16="http://schemas.microsoft.com/office/drawing/2014/main" id="{456FAD1F-6871-98BE-8DB6-D4C254A1A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79" y="3640623"/>
            <a:ext cx="10551837" cy="199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54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8E9E4-B09C-19C1-9742-2FAED8583F5D}"/>
              </a:ext>
            </a:extLst>
          </p:cNvPr>
          <p:cNvSpPr txBox="1">
            <a:spLocks/>
          </p:cNvSpPr>
          <p:nvPr/>
        </p:nvSpPr>
        <p:spPr>
          <a:xfrm>
            <a:off x="0" y="364452"/>
            <a:ext cx="4004441" cy="112471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Plot K-Means Clustering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8EB4BC-54B2-3AC3-AAE2-13B000D99069}"/>
              </a:ext>
            </a:extLst>
          </p:cNvPr>
          <p:cNvSpPr txBox="1"/>
          <p:nvPr/>
        </p:nvSpPr>
        <p:spPr>
          <a:xfrm>
            <a:off x="358524" y="2987764"/>
            <a:ext cx="4327776" cy="120032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library(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factoextra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fviz_cluster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k_means_clustering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data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EFEB93-FC09-82A9-C085-2C2F7BC8F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3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1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D66CF3-8252-B29B-58E0-585C53B47E66}"/>
              </a:ext>
            </a:extLst>
          </p:cNvPr>
          <p:cNvSpPr txBox="1"/>
          <p:nvPr/>
        </p:nvSpPr>
        <p:spPr>
          <a:xfrm>
            <a:off x="3449281" y="2998113"/>
            <a:ext cx="66591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Hierarchical Clustering</a:t>
            </a:r>
          </a:p>
        </p:txBody>
      </p:sp>
    </p:spTree>
    <p:extLst>
      <p:ext uri="{BB962C8B-B14F-4D97-AF65-F5344CB8AC3E}">
        <p14:creationId xmlns:p14="http://schemas.microsoft.com/office/powerpoint/2010/main" val="287867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F59582-CD97-3EA0-BFD4-DA15ADD87891}"/>
              </a:ext>
            </a:extLst>
          </p:cNvPr>
          <p:cNvSpPr txBox="1"/>
          <p:nvPr/>
        </p:nvSpPr>
        <p:spPr>
          <a:xfrm>
            <a:off x="907368" y="211281"/>
            <a:ext cx="10603830" cy="147732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library(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ggdendro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set.seed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(123)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mtcars_distance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dist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method = '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euclidean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')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h_clustering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hclust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mtcars_distance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ggdendrogram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h_clustering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7EAD01B-EED4-E63C-7507-23CBCC51D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902" y="1851374"/>
            <a:ext cx="6713483" cy="479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7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390BF-E716-FFCD-CAF9-7E2B6AC5C3FF}"/>
              </a:ext>
            </a:extLst>
          </p:cNvPr>
          <p:cNvSpPr txBox="1">
            <a:spLocks/>
          </p:cNvSpPr>
          <p:nvPr/>
        </p:nvSpPr>
        <p:spPr>
          <a:xfrm>
            <a:off x="2027913" y="387741"/>
            <a:ext cx="9046335" cy="112471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0" dirty="0"/>
              <a:t>Hierarchical-Means Clustering based heatmaps are popular in analyzing gene expression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FBB802-D33D-7E5C-B9A3-D0C31F391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87708"/>
            <a:ext cx="7772400" cy="479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210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D66CF3-8252-B29B-58E0-585C53B47E66}"/>
              </a:ext>
            </a:extLst>
          </p:cNvPr>
          <p:cNvSpPr txBox="1"/>
          <p:nvPr/>
        </p:nvSpPr>
        <p:spPr>
          <a:xfrm>
            <a:off x="1221088" y="3187299"/>
            <a:ext cx="1071960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Principal Component Analysis Biplot</a:t>
            </a:r>
          </a:p>
        </p:txBody>
      </p:sp>
    </p:spTree>
    <p:extLst>
      <p:ext uri="{BB962C8B-B14F-4D97-AF65-F5344CB8AC3E}">
        <p14:creationId xmlns:p14="http://schemas.microsoft.com/office/powerpoint/2010/main" val="237097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EC916-4CC5-602D-4313-49E82092D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2495DA-B515-B57C-4BF5-FE2C6FA03E20}"/>
              </a:ext>
            </a:extLst>
          </p:cNvPr>
          <p:cNvSpPr txBox="1"/>
          <p:nvPr/>
        </p:nvSpPr>
        <p:spPr>
          <a:xfrm>
            <a:off x="3109445" y="2998113"/>
            <a:ext cx="59731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Supervised Learning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EF01542-3CE9-F270-7BD6-66F58A4E1B24}"/>
              </a:ext>
            </a:extLst>
          </p:cNvPr>
          <p:cNvSpPr/>
          <p:nvPr/>
        </p:nvSpPr>
        <p:spPr>
          <a:xfrm>
            <a:off x="71120" y="4500880"/>
            <a:ext cx="3738880" cy="200152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	1. Linear Models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Regression		: Linear Regression</a:t>
            </a:r>
          </a:p>
          <a:p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Classification	: Logistic Regression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11D4CC-6F57-659C-DD2C-30D4470D63C9}"/>
              </a:ext>
            </a:extLst>
          </p:cNvPr>
          <p:cNvSpPr/>
          <p:nvPr/>
        </p:nvSpPr>
        <p:spPr>
          <a:xfrm>
            <a:off x="3918858" y="4500880"/>
            <a:ext cx="4060371" cy="200152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	2. Bagging Methods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Regression		: Random Forest Regression</a:t>
            </a:r>
          </a:p>
          <a:p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Classification	: Random Forest Classification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755292-9B58-17E6-162A-35EB9CE5F6BB}"/>
              </a:ext>
            </a:extLst>
          </p:cNvPr>
          <p:cNvSpPr/>
          <p:nvPr/>
        </p:nvSpPr>
        <p:spPr>
          <a:xfrm>
            <a:off x="8088087" y="4500880"/>
            <a:ext cx="4032793" cy="200152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		3. Boosting Methods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Regression		: Gradient Boost Regression</a:t>
            </a:r>
          </a:p>
          <a:p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Classification	: Gradient Boost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50386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F59582-CD97-3EA0-BFD4-DA15ADD87891}"/>
              </a:ext>
            </a:extLst>
          </p:cNvPr>
          <p:cNvSpPr txBox="1"/>
          <p:nvPr/>
        </p:nvSpPr>
        <p:spPr>
          <a:xfrm>
            <a:off x="907368" y="211281"/>
            <a:ext cx="10603830" cy="147732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library(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FactoMineR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pca_mtcars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&lt;- PCA(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mtcars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 graph = FALSE)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fviz_pca_biplot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pca_mtcars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, repel = TRUE)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5E5244-23DD-B45F-DD31-B1A0FD10F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751" y="1944968"/>
            <a:ext cx="6490447" cy="46360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048254-2A0C-B950-8850-272968CC4890}"/>
              </a:ext>
            </a:extLst>
          </p:cNvPr>
          <p:cNvSpPr txBox="1"/>
          <p:nvPr/>
        </p:nvSpPr>
        <p:spPr>
          <a:xfrm>
            <a:off x="0" y="5657671"/>
            <a:ext cx="4921624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PCA Biplot can be used to understand the correlation structure of the variables</a:t>
            </a:r>
          </a:p>
        </p:txBody>
      </p:sp>
    </p:spTree>
    <p:extLst>
      <p:ext uri="{BB962C8B-B14F-4D97-AF65-F5344CB8AC3E}">
        <p14:creationId xmlns:p14="http://schemas.microsoft.com/office/powerpoint/2010/main" val="88725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D66CF3-8252-B29B-58E0-585C53B47E66}"/>
              </a:ext>
            </a:extLst>
          </p:cNvPr>
          <p:cNvSpPr txBox="1"/>
          <p:nvPr/>
        </p:nvSpPr>
        <p:spPr>
          <a:xfrm>
            <a:off x="8780745" y="5889231"/>
            <a:ext cx="329609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Thank you!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7574478-F6A3-D56F-64F9-98B6A7FB4E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9716698"/>
              </p:ext>
            </p:extLst>
          </p:nvPr>
        </p:nvGraphicFramePr>
        <p:xfrm>
          <a:off x="239157" y="389728"/>
          <a:ext cx="633645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218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47E48-6CBF-A803-81FA-85AE43BC6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66986F-8CE8-6D41-4808-BE2416336E1B}"/>
              </a:ext>
            </a:extLst>
          </p:cNvPr>
          <p:cNvSpPr txBox="1"/>
          <p:nvPr/>
        </p:nvSpPr>
        <p:spPr>
          <a:xfrm>
            <a:off x="3987089" y="2998113"/>
            <a:ext cx="49055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 Linear Models</a:t>
            </a:r>
          </a:p>
        </p:txBody>
      </p:sp>
    </p:spTree>
    <p:extLst>
      <p:ext uri="{BB962C8B-B14F-4D97-AF65-F5344CB8AC3E}">
        <p14:creationId xmlns:p14="http://schemas.microsoft.com/office/powerpoint/2010/main" val="144423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4A85ECD302824C87822750FC4C7968" ma:contentTypeVersion="15" ma:contentTypeDescription="Create a new document." ma:contentTypeScope="" ma:versionID="3721caa7240983f1632b6b2e49609400">
  <xsd:schema xmlns:xsd="http://www.w3.org/2001/XMLSchema" xmlns:xs="http://www.w3.org/2001/XMLSchema" xmlns:p="http://schemas.microsoft.com/office/2006/metadata/properties" xmlns:ns1="http://schemas.microsoft.com/sharepoint/v3" xmlns:ns3="1d262286-4767-4d8f-bee8-cf15ba4857f4" xmlns:ns4="016736bd-b369-487b-a611-27403830b36a" targetNamespace="http://schemas.microsoft.com/office/2006/metadata/properties" ma:root="true" ma:fieldsID="f829e09888e83c340a0bd122d0238c8f" ns1:_="" ns3:_="" ns4:_="">
    <xsd:import namespace="http://schemas.microsoft.com/sharepoint/v3"/>
    <xsd:import namespace="1d262286-4767-4d8f-bee8-cf15ba4857f4"/>
    <xsd:import namespace="016736bd-b369-487b-a611-27403830b36a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Location" minOccurs="0"/>
                <xsd:element ref="ns1:_ip_UnifiedCompliancePolicyProperties" minOccurs="0"/>
                <xsd:element ref="ns1:_ip_UnifiedCompliancePolicyUIAc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7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8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262286-4767-4d8f-bee8-cf15ba4857f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6736bd-b369-487b-a611-27403830b36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4FCE2F6-9076-4F03-B3F7-72108B5430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1d262286-4767-4d8f-bee8-cf15ba4857f4"/>
    <ds:schemaRef ds:uri="016736bd-b369-487b-a611-27403830b36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144B88D-6F94-45B4-B6B2-526A7F9838E9}">
  <ds:schemaRefs>
    <ds:schemaRef ds:uri="http://www.w3.org/XML/1998/namespace"/>
    <ds:schemaRef ds:uri="http://purl.org/dc/terms/"/>
    <ds:schemaRef ds:uri="http://purl.org/dc/dcmitype/"/>
    <ds:schemaRef ds:uri="http://schemas.microsoft.com/office/2006/metadata/properties"/>
    <ds:schemaRef ds:uri="1d262286-4767-4d8f-bee8-cf15ba4857f4"/>
    <ds:schemaRef ds:uri="http://schemas.microsoft.com/sharepoint/v3"/>
    <ds:schemaRef ds:uri="http://schemas.microsoft.com/office/2006/documentManagement/types"/>
    <ds:schemaRef ds:uri="016736bd-b369-487b-a611-27403830b36a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CF7E4315-A20C-4D91-81CC-BCA78D069D6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2413</Words>
  <Application>Microsoft Macintosh PowerPoint</Application>
  <PresentationFormat>Widescreen</PresentationFormat>
  <Paragraphs>565</Paragraphs>
  <Slides>81</Slides>
  <Notes>9</Notes>
  <HiddenSlides>5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1" baseType="lpstr">
      <vt:lpstr>Arial</vt:lpstr>
      <vt:lpstr>Calibri</vt:lpstr>
      <vt:lpstr>Cambria Math</vt:lpstr>
      <vt:lpstr>Century Gothic</vt:lpstr>
      <vt:lpstr>Consolas</vt:lpstr>
      <vt:lpstr>Google Sans</vt:lpstr>
      <vt:lpstr>Helvetica Neue</vt:lpstr>
      <vt:lpstr>Roboto</vt:lpstr>
      <vt:lpstr>Times New Roman</vt:lpstr>
      <vt:lpstr>Retrospect</vt:lpstr>
      <vt:lpstr>    Session 1 (DAY 1)  Statistical and Machine Learning Models  Workshop on Quantitative Literacy and Statistics </vt:lpstr>
      <vt:lpstr>PowerPoint Presentation</vt:lpstr>
      <vt:lpstr>    Session 2: Part 1  Supervised Learning  Workshop on Quantitative Literacy and Statistics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Session 1: Part 2  Unsupervised Learning  Workshop on Quantitative Literacy and Statistics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2019-08-17T16:38:28Z</dcterms:created>
  <dcterms:modified xsi:type="dcterms:W3CDTF">2025-11-30T02:04:18Z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0x010100434A85ECD302824C87822750FC4C7968</vt:lpwstr>
  </property>
</Properties>
</file>